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gif" ContentType="image/gif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diagrams/colors1.xml" ContentType="application/vnd.openxmlformats-officedocument.drawingml.diagramColors+xml"/>
  <Override PartName="/ppt/diagrams/data1.xml" ContentType="application/vnd.openxmlformats-officedocument.drawingml.diagramData+xml"/>
  <Override PartName="/ppt/diagrams/drawing1.xml" ContentType="application/vnd.ms-office.drawingml.diagramDrawing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"/>
  </p:notesMasterIdLst>
  <p:sldIdLst>
    <p:sldId id="265" r:id="rId3"/>
    <p:sldId id="352" r:id="rId4"/>
    <p:sldId id="260" r:id="rId5"/>
    <p:sldId id="380" r:id="rId7"/>
    <p:sldId id="523" r:id="rId8"/>
    <p:sldId id="353" r:id="rId9"/>
    <p:sldId id="379" r:id="rId10"/>
    <p:sldId id="378" r:id="rId11"/>
    <p:sldId id="355" r:id="rId12"/>
    <p:sldId id="548" r:id="rId13"/>
    <p:sldId id="341" r:id="rId14"/>
    <p:sldId id="345" r:id="rId15"/>
    <p:sldId id="374" r:id="rId16"/>
    <p:sldId id="375" r:id="rId17"/>
    <p:sldId id="356" r:id="rId18"/>
    <p:sldId id="524" r:id="rId19"/>
    <p:sldId id="544" r:id="rId20"/>
    <p:sldId id="357" r:id="rId21"/>
    <p:sldId id="351" r:id="rId22"/>
    <p:sldId id="358" r:id="rId23"/>
  </p:sldIdLst>
  <p:sldSz cx="12195175" cy="6858000"/>
  <p:notesSz cx="6858000" cy="9144000"/>
  <p:custDataLst>
    <p:tags r:id="rId2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67" userDrawn="1">
          <p15:clr>
            <a:srgbClr val="A4A3A4"/>
          </p15:clr>
        </p15:guide>
        <p15:guide id="2" pos="391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pz" initials="p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02A36"/>
    <a:srgbClr val="00519C"/>
    <a:srgbClr val="34495E"/>
    <a:srgbClr val="46CEAE"/>
    <a:srgbClr val="FFFFFF"/>
    <a:srgbClr val="E8E8E8"/>
    <a:srgbClr val="F9F9F9"/>
    <a:srgbClr val="D3D3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9858" autoAdjust="0"/>
  </p:normalViewPr>
  <p:slideViewPr>
    <p:cSldViewPr showGuides="1">
      <p:cViewPr>
        <p:scale>
          <a:sx n="100" d="100"/>
          <a:sy n="100" d="100"/>
        </p:scale>
        <p:origin x="1210" y="178"/>
      </p:cViewPr>
      <p:guideLst>
        <p:guide orient="horz" pos="1867"/>
        <p:guide pos="391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8" Type="http://schemas.openxmlformats.org/officeDocument/2006/relationships/tags" Target="tags/tag65.xml"/><Relationship Id="rId27" Type="http://schemas.openxmlformats.org/officeDocument/2006/relationships/commentAuthors" Target="commentAuthors.xml"/><Relationship Id="rId26" Type="http://schemas.openxmlformats.org/officeDocument/2006/relationships/tableStyles" Target="tableStyles.xml"/><Relationship Id="rId25" Type="http://schemas.openxmlformats.org/officeDocument/2006/relationships/viewProps" Target="viewProps.xml"/><Relationship Id="rId24" Type="http://schemas.openxmlformats.org/officeDocument/2006/relationships/presProps" Target="presProps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BDDD455-B7C8-4FFF-958F-C3E11C3C0E8A}" type="doc">
      <dgm:prSet loTypeId="urn:microsoft.com/office/officeart/2008/layout/HorizontalMultiLevelHierarchy" loCatId="hierarchy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zh-CN" altLang="en-US"/>
        </a:p>
      </dgm:t>
    </dgm:pt>
    <dgm:pt modelId="{9A3DD885-6486-4B3A-9E26-07D89FA098FF}">
      <dgm:prSet phldrT="[文本]" custT="1"/>
      <dgm:spPr>
        <a:solidFill>
          <a:srgbClr val="1A5A92"/>
        </a:solidFill>
      </dgm:spPr>
      <dgm:t>
        <a:bodyPr/>
        <a:lstStyle/>
        <a:p>
          <a:r>
            <a:rPr lang="zh-CN" altLang="en-US" sz="1400" b="1" dirty="0">
              <a:latin typeface="+mj-ea"/>
              <a:ea typeface="+mj-ea"/>
            </a:rPr>
            <a:t>基于</a:t>
          </a:r>
          <a:r>
            <a:rPr lang="en-US" altLang="zh-CN" sz="1400" b="1" dirty="0" err="1">
              <a:latin typeface="+mj-ea"/>
              <a:ea typeface="+mj-ea"/>
            </a:rPr>
            <a:t>sEMG</a:t>
          </a:r>
          <a:r>
            <a:rPr lang="zh-CN" altLang="en-US" sz="1400" b="1" dirty="0">
              <a:latin typeface="+mj-ea"/>
              <a:ea typeface="+mj-ea"/>
            </a:rPr>
            <a:t>的手势识别</a:t>
          </a:r>
        </a:p>
      </dgm:t>
    </dgm:pt>
    <dgm:pt modelId="{FE0FB30E-994E-4F42-A2B7-0496698A8B40}" cxnId="{A21A082A-13B1-4E22-88C5-DD5E665468AD}" type="parTrans">
      <dgm:prSet/>
      <dgm:spPr/>
      <dgm:t>
        <a:bodyPr/>
        <a:lstStyle/>
        <a:p>
          <a:endParaRPr lang="zh-CN" altLang="en-US" sz="1400" b="1">
            <a:latin typeface="+mj-ea"/>
            <a:ea typeface="+mj-ea"/>
          </a:endParaRPr>
        </a:p>
      </dgm:t>
    </dgm:pt>
    <dgm:pt modelId="{382EF3CA-26B0-4C9E-96FD-F96052F2A3C6}" cxnId="{A21A082A-13B1-4E22-88C5-DD5E665468AD}" type="sibTrans">
      <dgm:prSet/>
      <dgm:spPr/>
      <dgm:t>
        <a:bodyPr/>
        <a:lstStyle/>
        <a:p>
          <a:endParaRPr lang="zh-CN" altLang="en-US" sz="1400" b="1">
            <a:latin typeface="+mj-ea"/>
            <a:ea typeface="+mj-ea"/>
          </a:endParaRPr>
        </a:p>
      </dgm:t>
    </dgm:pt>
    <dgm:pt modelId="{08C39C36-3F33-4AAB-939B-E91D3C8376E9}">
      <dgm:prSet phldrT="[文本]" custT="1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zh-CN" altLang="en-US" sz="1400" b="1" dirty="0">
              <a:latin typeface="+mj-ea"/>
              <a:ea typeface="+mj-ea"/>
            </a:rPr>
            <a:t>基于机器学习</a:t>
          </a:r>
        </a:p>
      </dgm:t>
    </dgm:pt>
    <dgm:pt modelId="{93ED55EF-4111-43A3-858E-A6E7DCB96FE7}" cxnId="{F833E875-CBE1-4F81-93EF-74E04E73C2B3}" type="parTrans">
      <dgm:prSet custT="1"/>
      <dgm:spPr>
        <a:solidFill>
          <a:schemeClr val="bg1">
            <a:lumMod val="75000"/>
          </a:schemeClr>
        </a:solidFill>
        <a:ln>
          <a:solidFill>
            <a:srgbClr val="1A5A92"/>
          </a:solidFill>
        </a:ln>
      </dgm:spPr>
      <dgm:t>
        <a:bodyPr/>
        <a:lstStyle/>
        <a:p>
          <a:endParaRPr lang="zh-CN" altLang="en-US" sz="300" b="1">
            <a:latin typeface="+mj-ea"/>
            <a:ea typeface="+mj-ea"/>
          </a:endParaRPr>
        </a:p>
      </dgm:t>
    </dgm:pt>
    <dgm:pt modelId="{B8AE843C-06F7-4806-971D-02406EB72FC0}" cxnId="{F833E875-CBE1-4F81-93EF-74E04E73C2B3}" type="sibTrans">
      <dgm:prSet/>
      <dgm:spPr/>
      <dgm:t>
        <a:bodyPr/>
        <a:lstStyle/>
        <a:p>
          <a:endParaRPr lang="zh-CN" altLang="en-US" sz="1400" b="1">
            <a:latin typeface="+mj-ea"/>
            <a:ea typeface="+mj-ea"/>
          </a:endParaRPr>
        </a:p>
      </dgm:t>
    </dgm:pt>
    <dgm:pt modelId="{C4B05604-CEC2-4F10-A5C8-C5B5D03B240F}">
      <dgm:prSet phldrT="[文本]" custT="1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zh-CN" altLang="en-US" sz="1400" b="1" dirty="0">
              <a:latin typeface="+mj-ea"/>
              <a:ea typeface="+mj-ea"/>
            </a:rPr>
            <a:t>线性</a:t>
          </a:r>
          <a:r>
            <a:rPr lang="zh-CN" altLang="en-US" sz="1400" b="1">
              <a:latin typeface="+mj-ea"/>
              <a:ea typeface="+mj-ea"/>
            </a:rPr>
            <a:t>判别模型</a:t>
          </a:r>
          <a:endParaRPr lang="zh-CN" altLang="en-US" sz="1400" b="1" dirty="0">
            <a:latin typeface="+mj-ea"/>
            <a:ea typeface="+mj-ea"/>
          </a:endParaRPr>
        </a:p>
      </dgm:t>
    </dgm:pt>
    <dgm:pt modelId="{3657D2F5-0E35-4589-B3DB-F337CC0C6C2B}" cxnId="{08330485-C011-46B1-BF45-2A1C81AA03BA}" type="parTrans">
      <dgm:prSet custT="1"/>
      <dgm:spPr>
        <a:ln>
          <a:solidFill>
            <a:schemeClr val="bg1">
              <a:lumMod val="75000"/>
            </a:schemeClr>
          </a:solidFill>
        </a:ln>
      </dgm:spPr>
      <dgm:t>
        <a:bodyPr/>
        <a:lstStyle/>
        <a:p>
          <a:endParaRPr lang="zh-CN" altLang="en-US" sz="300" b="1">
            <a:latin typeface="+mj-ea"/>
            <a:ea typeface="+mj-ea"/>
          </a:endParaRPr>
        </a:p>
      </dgm:t>
    </dgm:pt>
    <dgm:pt modelId="{B799AADE-5B8F-4EBA-88C9-FE5644BA99B4}" cxnId="{08330485-C011-46B1-BF45-2A1C81AA03BA}" type="sibTrans">
      <dgm:prSet/>
      <dgm:spPr/>
      <dgm:t>
        <a:bodyPr/>
        <a:lstStyle/>
        <a:p>
          <a:endParaRPr lang="zh-CN" altLang="en-US" sz="1400" b="1">
            <a:latin typeface="+mj-ea"/>
            <a:ea typeface="+mj-ea"/>
          </a:endParaRPr>
        </a:p>
      </dgm:t>
    </dgm:pt>
    <dgm:pt modelId="{8271ED3E-86E3-4B7E-B54B-EB74358BF80F}">
      <dgm:prSet phldrT="[文本]" custT="1"/>
      <dgm:spPr>
        <a:solidFill>
          <a:srgbClr val="1A5A92"/>
        </a:solidFill>
      </dgm:spPr>
      <dgm:t>
        <a:bodyPr/>
        <a:lstStyle/>
        <a:p>
          <a:r>
            <a:rPr lang="zh-CN" altLang="en-US" sz="1400" b="1" dirty="0">
              <a:latin typeface="+mj-ea"/>
              <a:ea typeface="+mj-ea"/>
            </a:rPr>
            <a:t>基于深度学习</a:t>
          </a:r>
          <a:endParaRPr lang="en-US" altLang="zh-CN" sz="1400" b="1" dirty="0">
            <a:latin typeface="+mj-ea"/>
            <a:ea typeface="+mj-ea"/>
          </a:endParaRPr>
        </a:p>
      </dgm:t>
    </dgm:pt>
    <dgm:pt modelId="{512E758C-FF92-4A1B-832F-AD4DF935078A}" cxnId="{A1F8BF4C-BDF3-40B7-AA5A-51FC65D53E8D}" type="parTrans">
      <dgm:prSet custT="1"/>
      <dgm:spPr>
        <a:ln>
          <a:solidFill>
            <a:srgbClr val="1A5A92"/>
          </a:solidFill>
        </a:ln>
      </dgm:spPr>
      <dgm:t>
        <a:bodyPr/>
        <a:lstStyle/>
        <a:p>
          <a:endParaRPr lang="zh-CN" altLang="en-US" sz="300" b="1">
            <a:latin typeface="+mj-ea"/>
            <a:ea typeface="+mj-ea"/>
          </a:endParaRPr>
        </a:p>
      </dgm:t>
    </dgm:pt>
    <dgm:pt modelId="{EDB449C4-9FA8-49BC-8B78-1160DFF9368F}" cxnId="{A1F8BF4C-BDF3-40B7-AA5A-51FC65D53E8D}" type="sibTrans">
      <dgm:prSet/>
      <dgm:spPr/>
      <dgm:t>
        <a:bodyPr/>
        <a:lstStyle/>
        <a:p>
          <a:endParaRPr lang="zh-CN" altLang="en-US" sz="1400" b="1">
            <a:latin typeface="+mj-ea"/>
            <a:ea typeface="+mj-ea"/>
          </a:endParaRPr>
        </a:p>
      </dgm:t>
    </dgm:pt>
    <dgm:pt modelId="{0E36BB4D-1EB5-4036-BA5C-22C7FFC29EC5}">
      <dgm:prSet phldrT="[文本]" custT="1"/>
      <dgm:spPr>
        <a:solidFill>
          <a:srgbClr val="1A5A92"/>
        </a:solidFill>
      </dgm:spPr>
      <dgm:t>
        <a:bodyPr/>
        <a:lstStyle/>
        <a:p>
          <a:r>
            <a:rPr lang="zh-CN" altLang="en-US" sz="1400" b="1" dirty="0">
              <a:latin typeface="+mj-ea"/>
              <a:ea typeface="+mj-ea"/>
            </a:rPr>
            <a:t>混合模型</a:t>
          </a:r>
          <a:br>
            <a:rPr lang="en-US" altLang="zh-CN" sz="1400" b="1" dirty="0">
              <a:latin typeface="+mj-ea"/>
              <a:ea typeface="+mj-ea"/>
            </a:rPr>
          </a:br>
          <a:r>
            <a:rPr lang="en-US" altLang="zh-CN" sz="1400" b="1" dirty="0">
              <a:latin typeface="+mj-ea"/>
              <a:ea typeface="+mj-ea"/>
            </a:rPr>
            <a:t>(CNN+LSTM)</a:t>
          </a:r>
        </a:p>
      </dgm:t>
    </dgm:pt>
    <dgm:pt modelId="{70EB0DE7-A091-494D-9620-250E3ED4771B}" cxnId="{2B013AC3-673D-439C-A22D-41A452BE1A2A}" type="parTrans">
      <dgm:prSet custT="1"/>
      <dgm:spPr>
        <a:ln>
          <a:solidFill>
            <a:srgbClr val="1A5A92"/>
          </a:solidFill>
        </a:ln>
      </dgm:spPr>
      <dgm:t>
        <a:bodyPr/>
        <a:lstStyle/>
        <a:p>
          <a:endParaRPr lang="zh-CN" altLang="en-US" sz="300" b="1">
            <a:latin typeface="+mj-ea"/>
            <a:ea typeface="+mj-ea"/>
          </a:endParaRPr>
        </a:p>
      </dgm:t>
    </dgm:pt>
    <dgm:pt modelId="{915A451F-AF0C-4E2A-A52C-94C04CDBC4AC}" cxnId="{2B013AC3-673D-439C-A22D-41A452BE1A2A}" type="sibTrans">
      <dgm:prSet/>
      <dgm:spPr/>
      <dgm:t>
        <a:bodyPr/>
        <a:lstStyle/>
        <a:p>
          <a:endParaRPr lang="zh-CN" altLang="en-US" sz="1400" b="1">
            <a:latin typeface="+mj-ea"/>
            <a:ea typeface="+mj-ea"/>
          </a:endParaRPr>
        </a:p>
      </dgm:t>
    </dgm:pt>
    <dgm:pt modelId="{4B9A7518-F36B-491E-9FBB-9FDC8EA40F2B}">
      <dgm:prSet phldrT="[文本]" custT="1"/>
      <dgm:spPr>
        <a:solidFill>
          <a:srgbClr val="1A5A92"/>
        </a:solidFill>
      </dgm:spPr>
      <dgm:t>
        <a:bodyPr/>
        <a:lstStyle/>
        <a:p>
          <a:r>
            <a:rPr lang="en-US" altLang="zh-CN" sz="1400" b="1" dirty="0">
              <a:latin typeface="+mj-ea"/>
              <a:ea typeface="+mj-ea"/>
            </a:rPr>
            <a:t>CNN</a:t>
          </a:r>
        </a:p>
      </dgm:t>
    </dgm:pt>
    <dgm:pt modelId="{174980AE-09EE-477A-9F2D-161185B2328E}" cxnId="{282B4FF2-3886-460A-9A5F-8B4A52B8ED03}" type="parTrans">
      <dgm:prSet custT="1"/>
      <dgm:spPr>
        <a:ln>
          <a:solidFill>
            <a:srgbClr val="1A5A92"/>
          </a:solidFill>
        </a:ln>
      </dgm:spPr>
      <dgm:t>
        <a:bodyPr/>
        <a:lstStyle/>
        <a:p>
          <a:endParaRPr lang="zh-CN" altLang="en-US" sz="300" b="1">
            <a:latin typeface="+mj-ea"/>
            <a:ea typeface="+mj-ea"/>
          </a:endParaRPr>
        </a:p>
      </dgm:t>
    </dgm:pt>
    <dgm:pt modelId="{BB2E6C2F-C3BD-4A8B-BEAF-4BA0491F7863}" cxnId="{282B4FF2-3886-460A-9A5F-8B4A52B8ED03}" type="sibTrans">
      <dgm:prSet/>
      <dgm:spPr/>
      <dgm:t>
        <a:bodyPr/>
        <a:lstStyle/>
        <a:p>
          <a:endParaRPr lang="zh-CN" altLang="en-US" sz="1400" b="1">
            <a:latin typeface="+mj-ea"/>
            <a:ea typeface="+mj-ea"/>
          </a:endParaRPr>
        </a:p>
      </dgm:t>
    </dgm:pt>
    <dgm:pt modelId="{590F71AA-17EB-41D5-B065-39CC5A503BDC}">
      <dgm:prSet phldrT="[文本]" custT="1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zh-CN" altLang="en-US" sz="1400" b="1" dirty="0">
              <a:latin typeface="+mj-ea"/>
              <a:ea typeface="+mj-ea"/>
            </a:rPr>
            <a:t>支持向量机</a:t>
          </a:r>
        </a:p>
      </dgm:t>
    </dgm:pt>
    <dgm:pt modelId="{CC348874-E0E7-42A6-8DDF-39AC2D738C40}" cxnId="{C746C34D-217A-46D7-BB05-0567BF6FBE64}" type="parTrans">
      <dgm:prSet custT="1"/>
      <dgm:spPr>
        <a:ln>
          <a:solidFill>
            <a:schemeClr val="bg1">
              <a:lumMod val="75000"/>
            </a:schemeClr>
          </a:solidFill>
        </a:ln>
      </dgm:spPr>
      <dgm:t>
        <a:bodyPr/>
        <a:lstStyle/>
        <a:p>
          <a:endParaRPr lang="zh-CN" altLang="en-US" sz="300" b="1">
            <a:latin typeface="+mj-ea"/>
            <a:ea typeface="+mj-ea"/>
          </a:endParaRPr>
        </a:p>
      </dgm:t>
    </dgm:pt>
    <dgm:pt modelId="{71858B47-5846-43F1-BD27-64AB40A9C77F}" cxnId="{C746C34D-217A-46D7-BB05-0567BF6FBE64}" type="sibTrans">
      <dgm:prSet/>
      <dgm:spPr/>
      <dgm:t>
        <a:bodyPr/>
        <a:lstStyle/>
        <a:p>
          <a:endParaRPr lang="zh-CN" altLang="en-US" sz="1400" b="1">
            <a:latin typeface="+mj-ea"/>
            <a:ea typeface="+mj-ea"/>
          </a:endParaRPr>
        </a:p>
      </dgm:t>
    </dgm:pt>
    <dgm:pt modelId="{BD8914AF-5DE8-4C47-BB17-030BDE378DD3}">
      <dgm:prSet phldrT="[文本]" custT="1"/>
      <dgm:spPr>
        <a:solidFill>
          <a:srgbClr val="1A5A92"/>
        </a:solidFill>
      </dgm:spPr>
      <dgm:t>
        <a:bodyPr/>
        <a:lstStyle/>
        <a:p>
          <a:r>
            <a:rPr lang="en-US" altLang="zh-CN" sz="1400" b="1" dirty="0">
              <a:latin typeface="+mj-ea"/>
              <a:ea typeface="+mj-ea"/>
            </a:rPr>
            <a:t>RNN</a:t>
          </a:r>
        </a:p>
      </dgm:t>
    </dgm:pt>
    <dgm:pt modelId="{149F5DA2-BBD5-47FE-8A8B-29C39C1F649B}" cxnId="{0D4A4AEE-F586-4600-9A14-9A3035177274}" type="parTrans">
      <dgm:prSet custT="1"/>
      <dgm:spPr>
        <a:ln>
          <a:solidFill>
            <a:srgbClr val="1A5A92"/>
          </a:solidFill>
        </a:ln>
      </dgm:spPr>
      <dgm:t>
        <a:bodyPr/>
        <a:lstStyle/>
        <a:p>
          <a:endParaRPr lang="zh-CN" altLang="en-US" sz="300" b="1">
            <a:latin typeface="+mj-ea"/>
            <a:ea typeface="+mj-ea"/>
          </a:endParaRPr>
        </a:p>
      </dgm:t>
    </dgm:pt>
    <dgm:pt modelId="{4A8293D2-85B7-4A8D-8431-07C811E03CBD}" cxnId="{0D4A4AEE-F586-4600-9A14-9A3035177274}" type="sibTrans">
      <dgm:prSet/>
      <dgm:spPr/>
      <dgm:t>
        <a:bodyPr/>
        <a:lstStyle/>
        <a:p>
          <a:endParaRPr lang="zh-CN" altLang="en-US" sz="1400" b="1">
            <a:latin typeface="+mj-ea"/>
            <a:ea typeface="+mj-ea"/>
          </a:endParaRPr>
        </a:p>
      </dgm:t>
    </dgm:pt>
    <dgm:pt modelId="{88328C04-0FC1-47B5-A290-DB9A4B6659BB}">
      <dgm:prSet phldrT="[文本]" custT="1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zh-CN" altLang="en-US" sz="1400" b="1" dirty="0">
              <a:latin typeface="+mj-ea"/>
              <a:ea typeface="+mj-ea"/>
            </a:rPr>
            <a:t>随机森林</a:t>
          </a:r>
        </a:p>
      </dgm:t>
    </dgm:pt>
    <dgm:pt modelId="{68D3504A-2083-4E30-B7E7-4C4AEE79F348}" cxnId="{E06DE225-958A-41C9-A58D-5043DE417424}" type="parTrans">
      <dgm:prSet/>
      <dgm:spPr/>
      <dgm:t>
        <a:bodyPr/>
        <a:lstStyle/>
        <a:p>
          <a:endParaRPr lang="zh-CN" altLang="en-US"/>
        </a:p>
      </dgm:t>
    </dgm:pt>
    <dgm:pt modelId="{CEAC5705-652A-4341-B32A-5CBC9AF67A23}" cxnId="{E06DE225-958A-41C9-A58D-5043DE417424}" type="sibTrans">
      <dgm:prSet/>
      <dgm:spPr/>
      <dgm:t>
        <a:bodyPr/>
        <a:lstStyle/>
        <a:p>
          <a:endParaRPr lang="zh-CN" altLang="en-US"/>
        </a:p>
      </dgm:t>
    </dgm:pt>
    <dgm:pt modelId="{F5B906EB-C98F-42AB-A250-DC5A09BEE92C}" type="pres">
      <dgm:prSet presAssocID="{5BDDD455-B7C8-4FFF-958F-C3E11C3C0E8A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53EEF164-57DC-4091-96DE-D801EE9D18C3}" type="pres">
      <dgm:prSet presAssocID="{9A3DD885-6486-4B3A-9E26-07D89FA098FF}" presName="root1" presStyleCnt="0"/>
      <dgm:spPr/>
    </dgm:pt>
    <dgm:pt modelId="{6356F386-4199-43C1-86F2-AF23C58A9232}" type="pres">
      <dgm:prSet presAssocID="{9A3DD885-6486-4B3A-9E26-07D89FA098FF}" presName="LevelOneTextNode" presStyleLbl="node0" presStyleIdx="0" presStyleCnt="1">
        <dgm:presLayoutVars>
          <dgm:chPref val="3"/>
        </dgm:presLayoutVars>
      </dgm:prSet>
      <dgm:spPr/>
    </dgm:pt>
    <dgm:pt modelId="{27B5D5E9-08CF-4D61-A088-C001777C0EBD}" type="pres">
      <dgm:prSet presAssocID="{9A3DD885-6486-4B3A-9E26-07D89FA098FF}" presName="level2hierChild" presStyleCnt="0"/>
      <dgm:spPr/>
    </dgm:pt>
    <dgm:pt modelId="{ABA2396D-5269-4ABA-839C-E55384A7405B}" type="pres">
      <dgm:prSet presAssocID="{93ED55EF-4111-43A3-858E-A6E7DCB96FE7}" presName="conn2-1" presStyleLbl="parChTrans1D2" presStyleIdx="0" presStyleCnt="2"/>
      <dgm:spPr/>
    </dgm:pt>
    <dgm:pt modelId="{790686BA-0D07-44E6-87C2-7E4E0E5723D3}" type="pres">
      <dgm:prSet presAssocID="{93ED55EF-4111-43A3-858E-A6E7DCB96FE7}" presName="connTx" presStyleLbl="parChTrans1D2" presStyleIdx="0" presStyleCnt="2"/>
      <dgm:spPr/>
    </dgm:pt>
    <dgm:pt modelId="{ACC646AE-61AD-4CBF-A955-9EA918FA8AD6}" type="pres">
      <dgm:prSet presAssocID="{08C39C36-3F33-4AAB-939B-E91D3C8376E9}" presName="root2" presStyleCnt="0"/>
      <dgm:spPr/>
    </dgm:pt>
    <dgm:pt modelId="{D629CAA5-2E3D-43BB-94A4-9533C3E2585E}" type="pres">
      <dgm:prSet presAssocID="{08C39C36-3F33-4AAB-939B-E91D3C8376E9}" presName="LevelTwoTextNode" presStyleLbl="node2" presStyleIdx="0" presStyleCnt="2">
        <dgm:presLayoutVars>
          <dgm:chPref val="3"/>
        </dgm:presLayoutVars>
      </dgm:prSet>
      <dgm:spPr/>
    </dgm:pt>
    <dgm:pt modelId="{C0308A28-C669-4035-A43D-42E7A39A0472}" type="pres">
      <dgm:prSet presAssocID="{08C39C36-3F33-4AAB-939B-E91D3C8376E9}" presName="level3hierChild" presStyleCnt="0"/>
      <dgm:spPr/>
    </dgm:pt>
    <dgm:pt modelId="{CDDFDBDB-2D46-4A6D-9E9E-3AB6E3987B21}" type="pres">
      <dgm:prSet presAssocID="{3657D2F5-0E35-4589-B3DB-F337CC0C6C2B}" presName="conn2-1" presStyleLbl="parChTrans1D3" presStyleIdx="0" presStyleCnt="6"/>
      <dgm:spPr/>
    </dgm:pt>
    <dgm:pt modelId="{0E8F1DA4-3575-461A-8554-CBBAFD27AF38}" type="pres">
      <dgm:prSet presAssocID="{3657D2F5-0E35-4589-B3DB-F337CC0C6C2B}" presName="connTx" presStyleLbl="parChTrans1D3" presStyleIdx="0" presStyleCnt="6"/>
      <dgm:spPr/>
    </dgm:pt>
    <dgm:pt modelId="{53FEF194-812B-4C8E-96F9-B40B52D77F2E}" type="pres">
      <dgm:prSet presAssocID="{C4B05604-CEC2-4F10-A5C8-C5B5D03B240F}" presName="root2" presStyleCnt="0"/>
      <dgm:spPr/>
    </dgm:pt>
    <dgm:pt modelId="{B9B408E3-203D-44B5-8382-F1EA6B197EC1}" type="pres">
      <dgm:prSet presAssocID="{C4B05604-CEC2-4F10-A5C8-C5B5D03B240F}" presName="LevelTwoTextNode" presStyleLbl="node3" presStyleIdx="0" presStyleCnt="6">
        <dgm:presLayoutVars>
          <dgm:chPref val="3"/>
        </dgm:presLayoutVars>
      </dgm:prSet>
      <dgm:spPr/>
    </dgm:pt>
    <dgm:pt modelId="{790643AC-E372-4A23-B447-20BB6D6429DE}" type="pres">
      <dgm:prSet presAssocID="{C4B05604-CEC2-4F10-A5C8-C5B5D03B240F}" presName="level3hierChild" presStyleCnt="0"/>
      <dgm:spPr/>
    </dgm:pt>
    <dgm:pt modelId="{FB430EA8-17AF-48CF-9642-49E785713691}" type="pres">
      <dgm:prSet presAssocID="{CC348874-E0E7-42A6-8DDF-39AC2D738C40}" presName="conn2-1" presStyleLbl="parChTrans1D3" presStyleIdx="1" presStyleCnt="6"/>
      <dgm:spPr/>
    </dgm:pt>
    <dgm:pt modelId="{BBB80C3E-49F4-46EF-983E-6275A2365C07}" type="pres">
      <dgm:prSet presAssocID="{CC348874-E0E7-42A6-8DDF-39AC2D738C40}" presName="connTx" presStyleLbl="parChTrans1D3" presStyleIdx="1" presStyleCnt="6"/>
      <dgm:spPr/>
    </dgm:pt>
    <dgm:pt modelId="{EF144F6C-1D5B-41D1-AAD7-6829FC8837A5}" type="pres">
      <dgm:prSet presAssocID="{590F71AA-17EB-41D5-B065-39CC5A503BDC}" presName="root2" presStyleCnt="0"/>
      <dgm:spPr/>
    </dgm:pt>
    <dgm:pt modelId="{3A377143-A3AB-44A0-A8C3-55349ED1F5FC}" type="pres">
      <dgm:prSet presAssocID="{590F71AA-17EB-41D5-B065-39CC5A503BDC}" presName="LevelTwoTextNode" presStyleLbl="node3" presStyleIdx="1" presStyleCnt="6">
        <dgm:presLayoutVars>
          <dgm:chPref val="3"/>
        </dgm:presLayoutVars>
      </dgm:prSet>
      <dgm:spPr/>
    </dgm:pt>
    <dgm:pt modelId="{5E37BF90-8311-4101-A971-D5C1003226D8}" type="pres">
      <dgm:prSet presAssocID="{590F71AA-17EB-41D5-B065-39CC5A503BDC}" presName="level3hierChild" presStyleCnt="0"/>
      <dgm:spPr/>
    </dgm:pt>
    <dgm:pt modelId="{AD5488EF-22F7-4D0B-B3E3-370B3FE4F881}" type="pres">
      <dgm:prSet presAssocID="{68D3504A-2083-4E30-B7E7-4C4AEE79F348}" presName="conn2-1" presStyleLbl="parChTrans1D3" presStyleIdx="2" presStyleCnt="6"/>
      <dgm:spPr/>
    </dgm:pt>
    <dgm:pt modelId="{5205375B-B0FB-411F-841C-5CF19A40868B}" type="pres">
      <dgm:prSet presAssocID="{68D3504A-2083-4E30-B7E7-4C4AEE79F348}" presName="connTx" presStyleLbl="parChTrans1D3" presStyleIdx="2" presStyleCnt="6"/>
      <dgm:spPr/>
    </dgm:pt>
    <dgm:pt modelId="{E54417C1-C8A8-490C-9B7E-FE3153010897}" type="pres">
      <dgm:prSet presAssocID="{88328C04-0FC1-47B5-A290-DB9A4B6659BB}" presName="root2" presStyleCnt="0"/>
      <dgm:spPr/>
    </dgm:pt>
    <dgm:pt modelId="{9E14CC5C-54CE-4D2B-AA6E-40445DA86201}" type="pres">
      <dgm:prSet presAssocID="{88328C04-0FC1-47B5-A290-DB9A4B6659BB}" presName="LevelTwoTextNode" presStyleLbl="node3" presStyleIdx="2" presStyleCnt="6">
        <dgm:presLayoutVars>
          <dgm:chPref val="3"/>
        </dgm:presLayoutVars>
      </dgm:prSet>
      <dgm:spPr/>
    </dgm:pt>
    <dgm:pt modelId="{063FA5D7-5FC8-423E-BB9B-100A62586D85}" type="pres">
      <dgm:prSet presAssocID="{88328C04-0FC1-47B5-A290-DB9A4B6659BB}" presName="level3hierChild" presStyleCnt="0"/>
      <dgm:spPr/>
    </dgm:pt>
    <dgm:pt modelId="{DD0B9303-97D3-4552-82E0-8E2AAD9AA0A7}" type="pres">
      <dgm:prSet presAssocID="{512E758C-FF92-4A1B-832F-AD4DF935078A}" presName="conn2-1" presStyleLbl="parChTrans1D2" presStyleIdx="1" presStyleCnt="2"/>
      <dgm:spPr/>
    </dgm:pt>
    <dgm:pt modelId="{41336D8C-CD92-418D-B512-0F11AAA6D7CA}" type="pres">
      <dgm:prSet presAssocID="{512E758C-FF92-4A1B-832F-AD4DF935078A}" presName="connTx" presStyleLbl="parChTrans1D2" presStyleIdx="1" presStyleCnt="2"/>
      <dgm:spPr/>
    </dgm:pt>
    <dgm:pt modelId="{061F01F8-2663-4474-B162-CC70783553A1}" type="pres">
      <dgm:prSet presAssocID="{8271ED3E-86E3-4B7E-B54B-EB74358BF80F}" presName="root2" presStyleCnt="0"/>
      <dgm:spPr/>
    </dgm:pt>
    <dgm:pt modelId="{0CBE02B6-56C6-4D96-9783-54DB1BE85AF3}" type="pres">
      <dgm:prSet presAssocID="{8271ED3E-86E3-4B7E-B54B-EB74358BF80F}" presName="LevelTwoTextNode" presStyleLbl="node2" presStyleIdx="1" presStyleCnt="2">
        <dgm:presLayoutVars>
          <dgm:chPref val="3"/>
        </dgm:presLayoutVars>
      </dgm:prSet>
      <dgm:spPr/>
    </dgm:pt>
    <dgm:pt modelId="{A826177D-6F47-4E1F-9252-28BB67800336}" type="pres">
      <dgm:prSet presAssocID="{8271ED3E-86E3-4B7E-B54B-EB74358BF80F}" presName="level3hierChild" presStyleCnt="0"/>
      <dgm:spPr/>
    </dgm:pt>
    <dgm:pt modelId="{042B6CF9-DC8D-49FC-9C7B-3F27332E14FA}" type="pres">
      <dgm:prSet presAssocID="{174980AE-09EE-477A-9F2D-161185B2328E}" presName="conn2-1" presStyleLbl="parChTrans1D3" presStyleIdx="3" presStyleCnt="6"/>
      <dgm:spPr/>
    </dgm:pt>
    <dgm:pt modelId="{31D7081C-4046-4C19-A3DA-EC06735DBA6B}" type="pres">
      <dgm:prSet presAssocID="{174980AE-09EE-477A-9F2D-161185B2328E}" presName="connTx" presStyleLbl="parChTrans1D3" presStyleIdx="3" presStyleCnt="6"/>
      <dgm:spPr/>
    </dgm:pt>
    <dgm:pt modelId="{FDF5B11A-78E3-41C9-98C4-BD47127393A2}" type="pres">
      <dgm:prSet presAssocID="{4B9A7518-F36B-491E-9FBB-9FDC8EA40F2B}" presName="root2" presStyleCnt="0"/>
      <dgm:spPr/>
    </dgm:pt>
    <dgm:pt modelId="{F057D924-C89A-48B1-B746-CCE6B72B1D91}" type="pres">
      <dgm:prSet presAssocID="{4B9A7518-F36B-491E-9FBB-9FDC8EA40F2B}" presName="LevelTwoTextNode" presStyleLbl="node3" presStyleIdx="3" presStyleCnt="6">
        <dgm:presLayoutVars>
          <dgm:chPref val="3"/>
        </dgm:presLayoutVars>
      </dgm:prSet>
      <dgm:spPr/>
    </dgm:pt>
    <dgm:pt modelId="{A26EB6E3-FA93-4F85-8DCE-9EF30AA86B32}" type="pres">
      <dgm:prSet presAssocID="{4B9A7518-F36B-491E-9FBB-9FDC8EA40F2B}" presName="level3hierChild" presStyleCnt="0"/>
      <dgm:spPr/>
    </dgm:pt>
    <dgm:pt modelId="{AAD0AFC7-3F39-4E51-9527-4B0EA198FF53}" type="pres">
      <dgm:prSet presAssocID="{149F5DA2-BBD5-47FE-8A8B-29C39C1F649B}" presName="conn2-1" presStyleLbl="parChTrans1D3" presStyleIdx="4" presStyleCnt="6"/>
      <dgm:spPr/>
    </dgm:pt>
    <dgm:pt modelId="{B28B64E2-6993-4FE3-892F-F665AECA4BE7}" type="pres">
      <dgm:prSet presAssocID="{149F5DA2-BBD5-47FE-8A8B-29C39C1F649B}" presName="connTx" presStyleLbl="parChTrans1D3" presStyleIdx="4" presStyleCnt="6"/>
      <dgm:spPr/>
    </dgm:pt>
    <dgm:pt modelId="{7B314D74-6D88-4271-963C-366D38E3C85C}" type="pres">
      <dgm:prSet presAssocID="{BD8914AF-5DE8-4C47-BB17-030BDE378DD3}" presName="root2" presStyleCnt="0"/>
      <dgm:spPr/>
    </dgm:pt>
    <dgm:pt modelId="{36A59C12-D607-44CC-B33C-40B692C8C676}" type="pres">
      <dgm:prSet presAssocID="{BD8914AF-5DE8-4C47-BB17-030BDE378DD3}" presName="LevelTwoTextNode" presStyleLbl="node3" presStyleIdx="4" presStyleCnt="6">
        <dgm:presLayoutVars>
          <dgm:chPref val="3"/>
        </dgm:presLayoutVars>
      </dgm:prSet>
      <dgm:spPr/>
    </dgm:pt>
    <dgm:pt modelId="{BE63009A-D185-4F66-B4FE-3CF63E3929F1}" type="pres">
      <dgm:prSet presAssocID="{BD8914AF-5DE8-4C47-BB17-030BDE378DD3}" presName="level3hierChild" presStyleCnt="0"/>
      <dgm:spPr/>
    </dgm:pt>
    <dgm:pt modelId="{F1F84B1C-9A6F-4AB4-B9DD-6C6A289CC987}" type="pres">
      <dgm:prSet presAssocID="{70EB0DE7-A091-494D-9620-250E3ED4771B}" presName="conn2-1" presStyleLbl="parChTrans1D3" presStyleIdx="5" presStyleCnt="6"/>
      <dgm:spPr/>
    </dgm:pt>
    <dgm:pt modelId="{41442ACB-041F-4526-BD73-6C5564BE92AC}" type="pres">
      <dgm:prSet presAssocID="{70EB0DE7-A091-494D-9620-250E3ED4771B}" presName="connTx" presStyleLbl="parChTrans1D3" presStyleIdx="5" presStyleCnt="6"/>
      <dgm:spPr/>
    </dgm:pt>
    <dgm:pt modelId="{15D62C84-4815-4A4D-8668-96D08F90EF16}" type="pres">
      <dgm:prSet presAssocID="{0E36BB4D-1EB5-4036-BA5C-22C7FFC29EC5}" presName="root2" presStyleCnt="0"/>
      <dgm:spPr/>
    </dgm:pt>
    <dgm:pt modelId="{20163690-978B-40E0-85AB-B0956B9B132E}" type="pres">
      <dgm:prSet presAssocID="{0E36BB4D-1EB5-4036-BA5C-22C7FFC29EC5}" presName="LevelTwoTextNode" presStyleLbl="node3" presStyleIdx="5" presStyleCnt="6">
        <dgm:presLayoutVars>
          <dgm:chPref val="3"/>
        </dgm:presLayoutVars>
      </dgm:prSet>
      <dgm:spPr/>
    </dgm:pt>
    <dgm:pt modelId="{73287CF6-B40D-4CB2-A875-29B550302D4E}" type="pres">
      <dgm:prSet presAssocID="{0E36BB4D-1EB5-4036-BA5C-22C7FFC29EC5}" presName="level3hierChild" presStyleCnt="0"/>
      <dgm:spPr/>
    </dgm:pt>
  </dgm:ptLst>
  <dgm:cxnLst>
    <dgm:cxn modelId="{5266350F-5EC5-460F-BFD4-E79CD64940E9}" type="presOf" srcId="{BD8914AF-5DE8-4C47-BB17-030BDE378DD3}" destId="{36A59C12-D607-44CC-B33C-40B692C8C676}" srcOrd="0" destOrd="0" presId="urn:microsoft.com/office/officeart/2008/layout/HorizontalMultiLevelHierarchy"/>
    <dgm:cxn modelId="{7E61F611-FDBB-4FB8-86F2-A552BD471881}" type="presOf" srcId="{8271ED3E-86E3-4B7E-B54B-EB74358BF80F}" destId="{0CBE02B6-56C6-4D96-9783-54DB1BE85AF3}" srcOrd="0" destOrd="0" presId="urn:microsoft.com/office/officeart/2008/layout/HorizontalMultiLevelHierarchy"/>
    <dgm:cxn modelId="{35CC8F19-E4A9-4527-81FB-989798A05307}" type="presOf" srcId="{CC348874-E0E7-42A6-8DDF-39AC2D738C40}" destId="{FB430EA8-17AF-48CF-9642-49E785713691}" srcOrd="0" destOrd="0" presId="urn:microsoft.com/office/officeart/2008/layout/HorizontalMultiLevelHierarchy"/>
    <dgm:cxn modelId="{3574151D-6ECA-40F4-908B-DC5969300C3D}" type="presOf" srcId="{C4B05604-CEC2-4F10-A5C8-C5B5D03B240F}" destId="{B9B408E3-203D-44B5-8382-F1EA6B197EC1}" srcOrd="0" destOrd="0" presId="urn:microsoft.com/office/officeart/2008/layout/HorizontalMultiLevelHierarchy"/>
    <dgm:cxn modelId="{50D6191F-18E6-4D80-88D5-6C55AD16B9B5}" type="presOf" srcId="{0E36BB4D-1EB5-4036-BA5C-22C7FFC29EC5}" destId="{20163690-978B-40E0-85AB-B0956B9B132E}" srcOrd="0" destOrd="0" presId="urn:microsoft.com/office/officeart/2008/layout/HorizontalMultiLevelHierarchy"/>
    <dgm:cxn modelId="{E06DE225-958A-41C9-A58D-5043DE417424}" srcId="{08C39C36-3F33-4AAB-939B-E91D3C8376E9}" destId="{88328C04-0FC1-47B5-A290-DB9A4B6659BB}" srcOrd="2" destOrd="0" parTransId="{68D3504A-2083-4E30-B7E7-4C4AEE79F348}" sibTransId="{CEAC5705-652A-4341-B32A-5CBC9AF67A23}"/>
    <dgm:cxn modelId="{5443D227-C92D-4ED7-A526-AB2EBDA645AC}" type="presOf" srcId="{93ED55EF-4111-43A3-858E-A6E7DCB96FE7}" destId="{ABA2396D-5269-4ABA-839C-E55384A7405B}" srcOrd="0" destOrd="0" presId="urn:microsoft.com/office/officeart/2008/layout/HorizontalMultiLevelHierarchy"/>
    <dgm:cxn modelId="{A21A082A-13B1-4E22-88C5-DD5E665468AD}" srcId="{5BDDD455-B7C8-4FFF-958F-C3E11C3C0E8A}" destId="{9A3DD885-6486-4B3A-9E26-07D89FA098FF}" srcOrd="0" destOrd="0" parTransId="{FE0FB30E-994E-4F42-A2B7-0496698A8B40}" sibTransId="{382EF3CA-26B0-4C9E-96FD-F96052F2A3C6}"/>
    <dgm:cxn modelId="{68EF062B-E961-42CB-B19E-A648002B14B6}" type="presOf" srcId="{512E758C-FF92-4A1B-832F-AD4DF935078A}" destId="{DD0B9303-97D3-4552-82E0-8E2AAD9AA0A7}" srcOrd="0" destOrd="0" presId="urn:microsoft.com/office/officeart/2008/layout/HorizontalMultiLevelHierarchy"/>
    <dgm:cxn modelId="{F7B0C130-BD0A-4017-BBD4-49A620B09691}" type="presOf" srcId="{149F5DA2-BBD5-47FE-8A8B-29C39C1F649B}" destId="{AAD0AFC7-3F39-4E51-9527-4B0EA198FF53}" srcOrd="0" destOrd="0" presId="urn:microsoft.com/office/officeart/2008/layout/HorizontalMultiLevelHierarchy"/>
    <dgm:cxn modelId="{D2597036-3367-45CB-923E-7155576FDC21}" type="presOf" srcId="{08C39C36-3F33-4AAB-939B-E91D3C8376E9}" destId="{D629CAA5-2E3D-43BB-94A4-9533C3E2585E}" srcOrd="0" destOrd="0" presId="urn:microsoft.com/office/officeart/2008/layout/HorizontalMultiLevelHierarchy"/>
    <dgm:cxn modelId="{23670B3D-AEDB-49AD-8B9B-91C7ADDD2506}" type="presOf" srcId="{4B9A7518-F36B-491E-9FBB-9FDC8EA40F2B}" destId="{F057D924-C89A-48B1-B746-CCE6B72B1D91}" srcOrd="0" destOrd="0" presId="urn:microsoft.com/office/officeart/2008/layout/HorizontalMultiLevelHierarchy"/>
    <dgm:cxn modelId="{E73E985D-9F0E-426B-9C76-522BBBCE0B88}" type="presOf" srcId="{9A3DD885-6486-4B3A-9E26-07D89FA098FF}" destId="{6356F386-4199-43C1-86F2-AF23C58A9232}" srcOrd="0" destOrd="0" presId="urn:microsoft.com/office/officeart/2008/layout/HorizontalMultiLevelHierarchy"/>
    <dgm:cxn modelId="{9CDEF15F-C8D0-47DF-8760-47081D16CC57}" type="presOf" srcId="{68D3504A-2083-4E30-B7E7-4C4AEE79F348}" destId="{AD5488EF-22F7-4D0B-B3E3-370B3FE4F881}" srcOrd="0" destOrd="0" presId="urn:microsoft.com/office/officeart/2008/layout/HorizontalMultiLevelHierarchy"/>
    <dgm:cxn modelId="{510C5560-70BD-44FA-B013-A312B0BC9BD0}" type="presOf" srcId="{5BDDD455-B7C8-4FFF-958F-C3E11C3C0E8A}" destId="{F5B906EB-C98F-42AB-A250-DC5A09BEE92C}" srcOrd="0" destOrd="0" presId="urn:microsoft.com/office/officeart/2008/layout/HorizontalMultiLevelHierarchy"/>
    <dgm:cxn modelId="{1FA44661-A724-407E-A7A9-C68D905940D3}" type="presOf" srcId="{70EB0DE7-A091-494D-9620-250E3ED4771B}" destId="{41442ACB-041F-4526-BD73-6C5564BE92AC}" srcOrd="1" destOrd="0" presId="urn:microsoft.com/office/officeart/2008/layout/HorizontalMultiLevelHierarchy"/>
    <dgm:cxn modelId="{8EC7C966-71BA-4552-90DD-9F480DFE4BD5}" type="presOf" srcId="{149F5DA2-BBD5-47FE-8A8B-29C39C1F649B}" destId="{B28B64E2-6993-4FE3-892F-F665AECA4BE7}" srcOrd="1" destOrd="0" presId="urn:microsoft.com/office/officeart/2008/layout/HorizontalMultiLevelHierarchy"/>
    <dgm:cxn modelId="{22615249-4ACF-491B-85FA-6ADCF0E02E81}" type="presOf" srcId="{88328C04-0FC1-47B5-A290-DB9A4B6659BB}" destId="{9E14CC5C-54CE-4D2B-AA6E-40445DA86201}" srcOrd="0" destOrd="0" presId="urn:microsoft.com/office/officeart/2008/layout/HorizontalMultiLevelHierarchy"/>
    <dgm:cxn modelId="{A1F8BF4C-BDF3-40B7-AA5A-51FC65D53E8D}" srcId="{9A3DD885-6486-4B3A-9E26-07D89FA098FF}" destId="{8271ED3E-86E3-4B7E-B54B-EB74358BF80F}" srcOrd="1" destOrd="0" parTransId="{512E758C-FF92-4A1B-832F-AD4DF935078A}" sibTransId="{EDB449C4-9FA8-49BC-8B78-1160DFF9368F}"/>
    <dgm:cxn modelId="{C746C34D-217A-46D7-BB05-0567BF6FBE64}" srcId="{08C39C36-3F33-4AAB-939B-E91D3C8376E9}" destId="{590F71AA-17EB-41D5-B065-39CC5A503BDC}" srcOrd="1" destOrd="0" parTransId="{CC348874-E0E7-42A6-8DDF-39AC2D738C40}" sibTransId="{71858B47-5846-43F1-BD27-64AB40A9C77F}"/>
    <dgm:cxn modelId="{F5D4936F-E52E-408C-9232-56D4996BC15F}" type="presOf" srcId="{93ED55EF-4111-43A3-858E-A6E7DCB96FE7}" destId="{790686BA-0D07-44E6-87C2-7E4E0E5723D3}" srcOrd="1" destOrd="0" presId="urn:microsoft.com/office/officeart/2008/layout/HorizontalMultiLevelHierarchy"/>
    <dgm:cxn modelId="{F833E875-CBE1-4F81-93EF-74E04E73C2B3}" srcId="{9A3DD885-6486-4B3A-9E26-07D89FA098FF}" destId="{08C39C36-3F33-4AAB-939B-E91D3C8376E9}" srcOrd="0" destOrd="0" parTransId="{93ED55EF-4111-43A3-858E-A6E7DCB96FE7}" sibTransId="{B8AE843C-06F7-4806-971D-02406EB72FC0}"/>
    <dgm:cxn modelId="{08330485-C011-46B1-BF45-2A1C81AA03BA}" srcId="{08C39C36-3F33-4AAB-939B-E91D3C8376E9}" destId="{C4B05604-CEC2-4F10-A5C8-C5B5D03B240F}" srcOrd="0" destOrd="0" parTransId="{3657D2F5-0E35-4589-B3DB-F337CC0C6C2B}" sibTransId="{B799AADE-5B8F-4EBA-88C9-FE5644BA99B4}"/>
    <dgm:cxn modelId="{2450FE95-20D4-497A-A73C-19ACD7A4D4F5}" type="presOf" srcId="{CC348874-E0E7-42A6-8DDF-39AC2D738C40}" destId="{BBB80C3E-49F4-46EF-983E-6275A2365C07}" srcOrd="1" destOrd="0" presId="urn:microsoft.com/office/officeart/2008/layout/HorizontalMultiLevelHierarchy"/>
    <dgm:cxn modelId="{7B84639F-0201-47F0-8CF3-BB375F5A200E}" type="presOf" srcId="{68D3504A-2083-4E30-B7E7-4C4AEE79F348}" destId="{5205375B-B0FB-411F-841C-5CF19A40868B}" srcOrd="1" destOrd="0" presId="urn:microsoft.com/office/officeart/2008/layout/HorizontalMultiLevelHierarchy"/>
    <dgm:cxn modelId="{61B9BDB8-F205-4D86-96E0-CFE597184BC1}" type="presOf" srcId="{3657D2F5-0E35-4589-B3DB-F337CC0C6C2B}" destId="{CDDFDBDB-2D46-4A6D-9E9E-3AB6E3987B21}" srcOrd="0" destOrd="0" presId="urn:microsoft.com/office/officeart/2008/layout/HorizontalMultiLevelHierarchy"/>
    <dgm:cxn modelId="{2B013AC3-673D-439C-A22D-41A452BE1A2A}" srcId="{8271ED3E-86E3-4B7E-B54B-EB74358BF80F}" destId="{0E36BB4D-1EB5-4036-BA5C-22C7FFC29EC5}" srcOrd="2" destOrd="0" parTransId="{70EB0DE7-A091-494D-9620-250E3ED4771B}" sibTransId="{915A451F-AF0C-4E2A-A52C-94C04CDBC4AC}"/>
    <dgm:cxn modelId="{E8B293CC-FDC3-401C-BBC7-920F48B0A754}" type="presOf" srcId="{174980AE-09EE-477A-9F2D-161185B2328E}" destId="{042B6CF9-DC8D-49FC-9C7B-3F27332E14FA}" srcOrd="0" destOrd="0" presId="urn:microsoft.com/office/officeart/2008/layout/HorizontalMultiLevelHierarchy"/>
    <dgm:cxn modelId="{CF1AE4CD-EB16-4730-A1C6-C450F0C7870B}" type="presOf" srcId="{174980AE-09EE-477A-9F2D-161185B2328E}" destId="{31D7081C-4046-4C19-A3DA-EC06735DBA6B}" srcOrd="1" destOrd="0" presId="urn:microsoft.com/office/officeart/2008/layout/HorizontalMultiLevelHierarchy"/>
    <dgm:cxn modelId="{53613FD6-74EB-43E6-B503-3D0C6AA4D575}" type="presOf" srcId="{590F71AA-17EB-41D5-B065-39CC5A503BDC}" destId="{3A377143-A3AB-44A0-A8C3-55349ED1F5FC}" srcOrd="0" destOrd="0" presId="urn:microsoft.com/office/officeart/2008/layout/HorizontalMultiLevelHierarchy"/>
    <dgm:cxn modelId="{75B13AE6-8341-4870-9192-8494965DA19A}" type="presOf" srcId="{3657D2F5-0E35-4589-B3DB-F337CC0C6C2B}" destId="{0E8F1DA4-3575-461A-8554-CBBAFD27AF38}" srcOrd="1" destOrd="0" presId="urn:microsoft.com/office/officeart/2008/layout/HorizontalMultiLevelHierarchy"/>
    <dgm:cxn modelId="{0D4A4AEE-F586-4600-9A14-9A3035177274}" srcId="{8271ED3E-86E3-4B7E-B54B-EB74358BF80F}" destId="{BD8914AF-5DE8-4C47-BB17-030BDE378DD3}" srcOrd="1" destOrd="0" parTransId="{149F5DA2-BBD5-47FE-8A8B-29C39C1F649B}" sibTransId="{4A8293D2-85B7-4A8D-8431-07C811E03CBD}"/>
    <dgm:cxn modelId="{282B4FF2-3886-460A-9A5F-8B4A52B8ED03}" srcId="{8271ED3E-86E3-4B7E-B54B-EB74358BF80F}" destId="{4B9A7518-F36B-491E-9FBB-9FDC8EA40F2B}" srcOrd="0" destOrd="0" parTransId="{174980AE-09EE-477A-9F2D-161185B2328E}" sibTransId="{BB2E6C2F-C3BD-4A8B-BEAF-4BA0491F7863}"/>
    <dgm:cxn modelId="{BD2ADEF5-4C58-42F6-91CE-C92F4204E354}" type="presOf" srcId="{70EB0DE7-A091-494D-9620-250E3ED4771B}" destId="{F1F84B1C-9A6F-4AB4-B9DD-6C6A289CC987}" srcOrd="0" destOrd="0" presId="urn:microsoft.com/office/officeart/2008/layout/HorizontalMultiLevelHierarchy"/>
    <dgm:cxn modelId="{C65D9FF9-8680-4C42-B3AD-D2AF8DF8AB5A}" type="presOf" srcId="{512E758C-FF92-4A1B-832F-AD4DF935078A}" destId="{41336D8C-CD92-418D-B512-0F11AAA6D7CA}" srcOrd="1" destOrd="0" presId="urn:microsoft.com/office/officeart/2008/layout/HorizontalMultiLevelHierarchy"/>
    <dgm:cxn modelId="{098B6559-C678-489A-8992-67B8616BC933}" type="presParOf" srcId="{F5B906EB-C98F-42AB-A250-DC5A09BEE92C}" destId="{53EEF164-57DC-4091-96DE-D801EE9D18C3}" srcOrd="0" destOrd="0" presId="urn:microsoft.com/office/officeart/2008/layout/HorizontalMultiLevelHierarchy"/>
    <dgm:cxn modelId="{97BD604E-D814-43AE-BBA7-9615EB8B9C27}" type="presParOf" srcId="{53EEF164-57DC-4091-96DE-D801EE9D18C3}" destId="{6356F386-4199-43C1-86F2-AF23C58A9232}" srcOrd="0" destOrd="0" presId="urn:microsoft.com/office/officeart/2008/layout/HorizontalMultiLevelHierarchy"/>
    <dgm:cxn modelId="{89918376-D0FE-4E3E-880D-FD632BC1BFA4}" type="presParOf" srcId="{53EEF164-57DC-4091-96DE-D801EE9D18C3}" destId="{27B5D5E9-08CF-4D61-A088-C001777C0EBD}" srcOrd="1" destOrd="0" presId="urn:microsoft.com/office/officeart/2008/layout/HorizontalMultiLevelHierarchy"/>
    <dgm:cxn modelId="{B83D8E99-397C-4920-B5B4-0E506A489E0B}" type="presParOf" srcId="{27B5D5E9-08CF-4D61-A088-C001777C0EBD}" destId="{ABA2396D-5269-4ABA-839C-E55384A7405B}" srcOrd="0" destOrd="0" presId="urn:microsoft.com/office/officeart/2008/layout/HorizontalMultiLevelHierarchy"/>
    <dgm:cxn modelId="{4C4318DC-7F40-401B-B2B8-5E5736932EA6}" type="presParOf" srcId="{ABA2396D-5269-4ABA-839C-E55384A7405B}" destId="{790686BA-0D07-44E6-87C2-7E4E0E5723D3}" srcOrd="0" destOrd="0" presId="urn:microsoft.com/office/officeart/2008/layout/HorizontalMultiLevelHierarchy"/>
    <dgm:cxn modelId="{C2324A6B-35E6-4538-8335-15CD4F7C6782}" type="presParOf" srcId="{27B5D5E9-08CF-4D61-A088-C001777C0EBD}" destId="{ACC646AE-61AD-4CBF-A955-9EA918FA8AD6}" srcOrd="1" destOrd="0" presId="urn:microsoft.com/office/officeart/2008/layout/HorizontalMultiLevelHierarchy"/>
    <dgm:cxn modelId="{FF609FE2-6DED-4002-8160-DF408AC40EAE}" type="presParOf" srcId="{ACC646AE-61AD-4CBF-A955-9EA918FA8AD6}" destId="{D629CAA5-2E3D-43BB-94A4-9533C3E2585E}" srcOrd="0" destOrd="0" presId="urn:microsoft.com/office/officeart/2008/layout/HorizontalMultiLevelHierarchy"/>
    <dgm:cxn modelId="{FF8D83EC-4F6B-400C-83B3-0AA1BA4438E2}" type="presParOf" srcId="{ACC646AE-61AD-4CBF-A955-9EA918FA8AD6}" destId="{C0308A28-C669-4035-A43D-42E7A39A0472}" srcOrd="1" destOrd="0" presId="urn:microsoft.com/office/officeart/2008/layout/HorizontalMultiLevelHierarchy"/>
    <dgm:cxn modelId="{51271787-F73B-4C93-B646-74B530ADCAEE}" type="presParOf" srcId="{C0308A28-C669-4035-A43D-42E7A39A0472}" destId="{CDDFDBDB-2D46-4A6D-9E9E-3AB6E3987B21}" srcOrd="0" destOrd="0" presId="urn:microsoft.com/office/officeart/2008/layout/HorizontalMultiLevelHierarchy"/>
    <dgm:cxn modelId="{7F5754B3-50DB-4E87-91BA-26569DFA3B19}" type="presParOf" srcId="{CDDFDBDB-2D46-4A6D-9E9E-3AB6E3987B21}" destId="{0E8F1DA4-3575-461A-8554-CBBAFD27AF38}" srcOrd="0" destOrd="0" presId="urn:microsoft.com/office/officeart/2008/layout/HorizontalMultiLevelHierarchy"/>
    <dgm:cxn modelId="{8CFA8257-08D6-4C3C-9587-1B78A3AD07CD}" type="presParOf" srcId="{C0308A28-C669-4035-A43D-42E7A39A0472}" destId="{53FEF194-812B-4C8E-96F9-B40B52D77F2E}" srcOrd="1" destOrd="0" presId="urn:microsoft.com/office/officeart/2008/layout/HorizontalMultiLevelHierarchy"/>
    <dgm:cxn modelId="{B16CE50C-EBA3-45DA-A8DA-C8378939ED33}" type="presParOf" srcId="{53FEF194-812B-4C8E-96F9-B40B52D77F2E}" destId="{B9B408E3-203D-44B5-8382-F1EA6B197EC1}" srcOrd="0" destOrd="0" presId="urn:microsoft.com/office/officeart/2008/layout/HorizontalMultiLevelHierarchy"/>
    <dgm:cxn modelId="{9459EF24-FD6D-415F-A9ED-B4F6BFF9F1F1}" type="presParOf" srcId="{53FEF194-812B-4C8E-96F9-B40B52D77F2E}" destId="{790643AC-E372-4A23-B447-20BB6D6429DE}" srcOrd="1" destOrd="0" presId="urn:microsoft.com/office/officeart/2008/layout/HorizontalMultiLevelHierarchy"/>
    <dgm:cxn modelId="{918FE854-0A48-4403-91A7-4AAF0D17CD81}" type="presParOf" srcId="{C0308A28-C669-4035-A43D-42E7A39A0472}" destId="{FB430EA8-17AF-48CF-9642-49E785713691}" srcOrd="2" destOrd="0" presId="urn:microsoft.com/office/officeart/2008/layout/HorizontalMultiLevelHierarchy"/>
    <dgm:cxn modelId="{3F6F321A-500E-4052-B4D9-9CD0F8D26983}" type="presParOf" srcId="{FB430EA8-17AF-48CF-9642-49E785713691}" destId="{BBB80C3E-49F4-46EF-983E-6275A2365C07}" srcOrd="0" destOrd="0" presId="urn:microsoft.com/office/officeart/2008/layout/HorizontalMultiLevelHierarchy"/>
    <dgm:cxn modelId="{2A00393E-9672-4DD0-955E-7C7DC9BCE909}" type="presParOf" srcId="{C0308A28-C669-4035-A43D-42E7A39A0472}" destId="{EF144F6C-1D5B-41D1-AAD7-6829FC8837A5}" srcOrd="3" destOrd="0" presId="urn:microsoft.com/office/officeart/2008/layout/HorizontalMultiLevelHierarchy"/>
    <dgm:cxn modelId="{E18FF1C4-B513-4164-9058-B5F778F9E018}" type="presParOf" srcId="{EF144F6C-1D5B-41D1-AAD7-6829FC8837A5}" destId="{3A377143-A3AB-44A0-A8C3-55349ED1F5FC}" srcOrd="0" destOrd="0" presId="urn:microsoft.com/office/officeart/2008/layout/HorizontalMultiLevelHierarchy"/>
    <dgm:cxn modelId="{C328A031-893E-4DA5-8A3C-6C6572B1C9C5}" type="presParOf" srcId="{EF144F6C-1D5B-41D1-AAD7-6829FC8837A5}" destId="{5E37BF90-8311-4101-A971-D5C1003226D8}" srcOrd="1" destOrd="0" presId="urn:microsoft.com/office/officeart/2008/layout/HorizontalMultiLevelHierarchy"/>
    <dgm:cxn modelId="{4044865B-F7A0-49C7-8B42-E0440C0C47B1}" type="presParOf" srcId="{C0308A28-C669-4035-A43D-42E7A39A0472}" destId="{AD5488EF-22F7-4D0B-B3E3-370B3FE4F881}" srcOrd="4" destOrd="0" presId="urn:microsoft.com/office/officeart/2008/layout/HorizontalMultiLevelHierarchy"/>
    <dgm:cxn modelId="{99E4A81D-E55C-4581-9300-EB7760E7148F}" type="presParOf" srcId="{AD5488EF-22F7-4D0B-B3E3-370B3FE4F881}" destId="{5205375B-B0FB-411F-841C-5CF19A40868B}" srcOrd="0" destOrd="0" presId="urn:microsoft.com/office/officeart/2008/layout/HorizontalMultiLevelHierarchy"/>
    <dgm:cxn modelId="{6F49BD50-676A-4351-BCBE-6599321BEFC1}" type="presParOf" srcId="{C0308A28-C669-4035-A43D-42E7A39A0472}" destId="{E54417C1-C8A8-490C-9B7E-FE3153010897}" srcOrd="5" destOrd="0" presId="urn:microsoft.com/office/officeart/2008/layout/HorizontalMultiLevelHierarchy"/>
    <dgm:cxn modelId="{2315CF49-A506-4E66-B830-BDA4EFF7F741}" type="presParOf" srcId="{E54417C1-C8A8-490C-9B7E-FE3153010897}" destId="{9E14CC5C-54CE-4D2B-AA6E-40445DA86201}" srcOrd="0" destOrd="0" presId="urn:microsoft.com/office/officeart/2008/layout/HorizontalMultiLevelHierarchy"/>
    <dgm:cxn modelId="{50D8C82B-941D-4FB8-BC8E-3AC274BEC00E}" type="presParOf" srcId="{E54417C1-C8A8-490C-9B7E-FE3153010897}" destId="{063FA5D7-5FC8-423E-BB9B-100A62586D85}" srcOrd="1" destOrd="0" presId="urn:microsoft.com/office/officeart/2008/layout/HorizontalMultiLevelHierarchy"/>
    <dgm:cxn modelId="{76A09656-2657-4996-BBFF-F0FC8949B522}" type="presParOf" srcId="{27B5D5E9-08CF-4D61-A088-C001777C0EBD}" destId="{DD0B9303-97D3-4552-82E0-8E2AAD9AA0A7}" srcOrd="2" destOrd="0" presId="urn:microsoft.com/office/officeart/2008/layout/HorizontalMultiLevelHierarchy"/>
    <dgm:cxn modelId="{370E7BA1-E91F-4542-9413-112AF9F027AC}" type="presParOf" srcId="{DD0B9303-97D3-4552-82E0-8E2AAD9AA0A7}" destId="{41336D8C-CD92-418D-B512-0F11AAA6D7CA}" srcOrd="0" destOrd="0" presId="urn:microsoft.com/office/officeart/2008/layout/HorizontalMultiLevelHierarchy"/>
    <dgm:cxn modelId="{59A625C5-EE81-4620-9F91-247D42B0D10E}" type="presParOf" srcId="{27B5D5E9-08CF-4D61-A088-C001777C0EBD}" destId="{061F01F8-2663-4474-B162-CC70783553A1}" srcOrd="3" destOrd="0" presId="urn:microsoft.com/office/officeart/2008/layout/HorizontalMultiLevelHierarchy"/>
    <dgm:cxn modelId="{42A6329B-485E-4A8E-A4F1-7FB383BAAD86}" type="presParOf" srcId="{061F01F8-2663-4474-B162-CC70783553A1}" destId="{0CBE02B6-56C6-4D96-9783-54DB1BE85AF3}" srcOrd="0" destOrd="0" presId="urn:microsoft.com/office/officeart/2008/layout/HorizontalMultiLevelHierarchy"/>
    <dgm:cxn modelId="{C462169A-C9A6-49FB-9357-E812EF28D066}" type="presParOf" srcId="{061F01F8-2663-4474-B162-CC70783553A1}" destId="{A826177D-6F47-4E1F-9252-28BB67800336}" srcOrd="1" destOrd="0" presId="urn:microsoft.com/office/officeart/2008/layout/HorizontalMultiLevelHierarchy"/>
    <dgm:cxn modelId="{2AAC4145-C944-420C-A032-4B9FAE48BE40}" type="presParOf" srcId="{A826177D-6F47-4E1F-9252-28BB67800336}" destId="{042B6CF9-DC8D-49FC-9C7B-3F27332E14FA}" srcOrd="0" destOrd="0" presId="urn:microsoft.com/office/officeart/2008/layout/HorizontalMultiLevelHierarchy"/>
    <dgm:cxn modelId="{1616741A-ECD5-4308-9092-D891CAB0BEBD}" type="presParOf" srcId="{042B6CF9-DC8D-49FC-9C7B-3F27332E14FA}" destId="{31D7081C-4046-4C19-A3DA-EC06735DBA6B}" srcOrd="0" destOrd="0" presId="urn:microsoft.com/office/officeart/2008/layout/HorizontalMultiLevelHierarchy"/>
    <dgm:cxn modelId="{0D2ADE9A-411F-4398-9CD1-74EEA2A91120}" type="presParOf" srcId="{A826177D-6F47-4E1F-9252-28BB67800336}" destId="{FDF5B11A-78E3-41C9-98C4-BD47127393A2}" srcOrd="1" destOrd="0" presId="urn:microsoft.com/office/officeart/2008/layout/HorizontalMultiLevelHierarchy"/>
    <dgm:cxn modelId="{0875E50E-BF88-4EA9-AF77-6CBE5AB61E7A}" type="presParOf" srcId="{FDF5B11A-78E3-41C9-98C4-BD47127393A2}" destId="{F057D924-C89A-48B1-B746-CCE6B72B1D91}" srcOrd="0" destOrd="0" presId="urn:microsoft.com/office/officeart/2008/layout/HorizontalMultiLevelHierarchy"/>
    <dgm:cxn modelId="{A7027465-F606-4290-99BF-D1295CD2C97A}" type="presParOf" srcId="{FDF5B11A-78E3-41C9-98C4-BD47127393A2}" destId="{A26EB6E3-FA93-4F85-8DCE-9EF30AA86B32}" srcOrd="1" destOrd="0" presId="urn:microsoft.com/office/officeart/2008/layout/HorizontalMultiLevelHierarchy"/>
    <dgm:cxn modelId="{BBFAAF75-934E-4116-86B5-D4E49A4667FF}" type="presParOf" srcId="{A826177D-6F47-4E1F-9252-28BB67800336}" destId="{AAD0AFC7-3F39-4E51-9527-4B0EA198FF53}" srcOrd="2" destOrd="0" presId="urn:microsoft.com/office/officeart/2008/layout/HorizontalMultiLevelHierarchy"/>
    <dgm:cxn modelId="{1955367D-1F52-49DD-A1E4-15F48BC66F66}" type="presParOf" srcId="{AAD0AFC7-3F39-4E51-9527-4B0EA198FF53}" destId="{B28B64E2-6993-4FE3-892F-F665AECA4BE7}" srcOrd="0" destOrd="0" presId="urn:microsoft.com/office/officeart/2008/layout/HorizontalMultiLevelHierarchy"/>
    <dgm:cxn modelId="{38A2A6DA-16A2-4F19-97B1-180D6B047665}" type="presParOf" srcId="{A826177D-6F47-4E1F-9252-28BB67800336}" destId="{7B314D74-6D88-4271-963C-366D38E3C85C}" srcOrd="3" destOrd="0" presId="urn:microsoft.com/office/officeart/2008/layout/HorizontalMultiLevelHierarchy"/>
    <dgm:cxn modelId="{E0A4FF04-5A12-4E9A-8380-59538E7F57D9}" type="presParOf" srcId="{7B314D74-6D88-4271-963C-366D38E3C85C}" destId="{36A59C12-D607-44CC-B33C-40B692C8C676}" srcOrd="0" destOrd="0" presId="urn:microsoft.com/office/officeart/2008/layout/HorizontalMultiLevelHierarchy"/>
    <dgm:cxn modelId="{D479CBD1-034F-43FC-A373-71875114602D}" type="presParOf" srcId="{7B314D74-6D88-4271-963C-366D38E3C85C}" destId="{BE63009A-D185-4F66-B4FE-3CF63E3929F1}" srcOrd="1" destOrd="0" presId="urn:microsoft.com/office/officeart/2008/layout/HorizontalMultiLevelHierarchy"/>
    <dgm:cxn modelId="{9E2398D6-DBC8-4D79-8AAF-3E4F3771B041}" type="presParOf" srcId="{A826177D-6F47-4E1F-9252-28BB67800336}" destId="{F1F84B1C-9A6F-4AB4-B9DD-6C6A289CC987}" srcOrd="4" destOrd="0" presId="urn:microsoft.com/office/officeart/2008/layout/HorizontalMultiLevelHierarchy"/>
    <dgm:cxn modelId="{FA55AF56-82F8-43E7-A09B-60CA498C8AEA}" type="presParOf" srcId="{F1F84B1C-9A6F-4AB4-B9DD-6C6A289CC987}" destId="{41442ACB-041F-4526-BD73-6C5564BE92AC}" srcOrd="0" destOrd="0" presId="urn:microsoft.com/office/officeart/2008/layout/HorizontalMultiLevelHierarchy"/>
    <dgm:cxn modelId="{1632A126-95F6-44FF-B766-ACA9FE70BDFB}" type="presParOf" srcId="{A826177D-6F47-4E1F-9252-28BB67800336}" destId="{15D62C84-4815-4A4D-8668-96D08F90EF16}" srcOrd="5" destOrd="0" presId="urn:microsoft.com/office/officeart/2008/layout/HorizontalMultiLevelHierarchy"/>
    <dgm:cxn modelId="{7C5699B3-59E4-4378-9E95-1DA642FD26C5}" type="presParOf" srcId="{15D62C84-4815-4A4D-8668-96D08F90EF16}" destId="{20163690-978B-40E0-85AB-B0956B9B132E}" srcOrd="0" destOrd="0" presId="urn:microsoft.com/office/officeart/2008/layout/HorizontalMultiLevelHierarchy"/>
    <dgm:cxn modelId="{E30AEC11-23DE-402D-9497-FD620F46EB5B}" type="presParOf" srcId="{15D62C84-4815-4A4D-8668-96D08F90EF16}" destId="{73287CF6-B40D-4CB2-A875-29B550302D4E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组合 1"/>
      <dsp:cNvGrpSpPr/>
    </dsp:nvGrpSpPr>
    <dsp:grpSpPr>
      <a:xfrm>
        <a:off x="0" y="0"/>
        <a:ext cx="5794399" cy="4683137"/>
        <a:chOff x="0" y="0"/>
        <a:chExt cx="5794399" cy="4683137"/>
      </a:xfrm>
    </dsp:grpSpPr>
    <dsp:sp modelId="{ABA2396D-5269-4ABA-839C-E55384A7405B}">
      <dsp:nvSpPr>
        <dsp:cNvPr id="4" name="任意多边形 3"/>
        <dsp:cNvSpPr/>
      </dsp:nvSpPr>
      <dsp:spPr bwMode="white">
        <a:xfrm>
          <a:off x="677716" y="1130412"/>
          <a:ext cx="423743" cy="1211156"/>
        </a:xfrm>
        <a:custGeom>
          <a:avLst/>
          <a:gdLst/>
          <a:ahLst/>
          <a:cxnLst/>
          <a:pathLst>
            <a:path w="667" h="1907">
              <a:moveTo>
                <a:pt x="0" y="1907"/>
              </a:moveTo>
              <a:lnTo>
                <a:pt x="334" y="1907"/>
              </a:lnTo>
              <a:lnTo>
                <a:pt x="334" y="0"/>
              </a:lnTo>
              <a:lnTo>
                <a:pt x="667" y="0"/>
              </a:lnTo>
            </a:path>
          </a:pathLst>
        </a:custGeom>
        <a:ln>
          <a:solidFill>
            <a:srgbClr val="1A5A92"/>
          </a:solidFill>
        </a:ln>
      </dsp:spPr>
      <dsp:style>
        <a:lnRef idx="2">
          <a:schemeClr val="accent2"/>
        </a:lnRef>
        <a:fillRef idx="0">
          <a:schemeClr val="accent3">
            <a:tint val="90000"/>
          </a:schemeClr>
        </a:fillRef>
        <a:effectRef idx="0">
          <a:scrgbClr r="0" g="0" b="0"/>
        </a:effectRef>
        <a:fontRef idx="minor"/>
      </dsp:style>
      <dsp:txBody>
        <a:bodyPr anchor="ctr"/>
        <a:lstStyle>
          <a:lvl1pPr algn="ctr"/>
          <a:lvl2pPr algn="ctr"/>
          <a:lvl3pPr algn="ctr"/>
          <a:lvl4pPr algn="ctr"/>
          <a:lvl5pPr algn="ctr"/>
          <a:lvl6pPr algn="ctr"/>
          <a:lvl7pPr algn="ctr"/>
          <a:lvl8pPr algn="ctr"/>
          <a:lvl9pPr algn="ctr"/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zh-CN" altLang="en-US" sz="300" b="1">
            <a:solidFill>
              <a:schemeClr val="tx1"/>
            </a:solidFill>
            <a:latin typeface="+mj-ea"/>
            <a:ea typeface="+mj-ea"/>
          </a:endParaRPr>
        </a:p>
      </dsp:txBody>
      <dsp:txXfrm>
        <a:off x="677716" y="1130412"/>
        <a:ext cx="423743" cy="1211156"/>
      </dsp:txXfrm>
    </dsp:sp>
    <dsp:sp modelId="{CDDFDBDB-2D46-4A6D-9E9E-3AB6E3987B21}">
      <dsp:nvSpPr>
        <dsp:cNvPr id="6" name="任意多边形 5"/>
        <dsp:cNvSpPr/>
      </dsp:nvSpPr>
      <dsp:spPr bwMode="white">
        <a:xfrm>
          <a:off x="3220174" y="322975"/>
          <a:ext cx="423743" cy="807437"/>
        </a:xfrm>
        <a:custGeom>
          <a:avLst/>
          <a:gdLst/>
          <a:ahLst/>
          <a:cxnLst/>
          <a:pathLst>
            <a:path w="667" h="1272">
              <a:moveTo>
                <a:pt x="0" y="1272"/>
              </a:moveTo>
              <a:lnTo>
                <a:pt x="334" y="1272"/>
              </a:lnTo>
              <a:lnTo>
                <a:pt x="334" y="0"/>
              </a:lnTo>
              <a:lnTo>
                <a:pt x="667" y="0"/>
              </a:lnTo>
            </a:path>
          </a:pathLst>
        </a:custGeom>
        <a:ln>
          <a:solidFill>
            <a:schemeClr val="bg1">
              <a:lumMod val="75000"/>
            </a:schemeClr>
          </a:solidFill>
        </a:ln>
      </dsp:spPr>
      <dsp:style>
        <a:lnRef idx="2">
          <a:schemeClr val="accent3"/>
        </a:lnRef>
        <a:fillRef idx="0">
          <a:schemeClr val="accent4">
            <a:tint val="70000"/>
          </a:schemeClr>
        </a:fillRef>
        <a:effectRef idx="0">
          <a:scrgbClr r="0" g="0" b="0"/>
        </a:effectRef>
        <a:fontRef idx="minor"/>
      </dsp:style>
      <dsp:txBody>
        <a:bodyPr anchor="ctr"/>
        <a:lstStyle>
          <a:lvl1pPr algn="ctr"/>
          <a:lvl2pPr algn="ctr"/>
          <a:lvl3pPr algn="ctr"/>
          <a:lvl4pPr algn="ctr"/>
          <a:lvl5pPr algn="ctr"/>
          <a:lvl6pPr algn="ctr"/>
          <a:lvl7pPr algn="ctr"/>
          <a:lvl8pPr algn="ctr"/>
          <a:lvl9pPr algn="ctr"/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zh-CN" altLang="en-US" sz="300" b="1">
            <a:solidFill>
              <a:schemeClr val="tx1"/>
            </a:solidFill>
            <a:latin typeface="+mj-ea"/>
            <a:ea typeface="+mj-ea"/>
          </a:endParaRPr>
        </a:p>
      </dsp:txBody>
      <dsp:txXfrm>
        <a:off x="3220174" y="322975"/>
        <a:ext cx="423743" cy="807437"/>
      </dsp:txXfrm>
    </dsp:sp>
    <dsp:sp modelId="{FB430EA8-17AF-48CF-9642-49E785713691}">
      <dsp:nvSpPr>
        <dsp:cNvPr id="8" name="任意多边形 7"/>
        <dsp:cNvSpPr/>
      </dsp:nvSpPr>
      <dsp:spPr bwMode="white">
        <a:xfrm>
          <a:off x="3220174" y="1130412"/>
          <a:ext cx="423743" cy="0"/>
        </a:xfrm>
        <a:custGeom>
          <a:avLst/>
          <a:gdLst/>
          <a:ahLst/>
          <a:cxnLst/>
          <a:pathLst>
            <a:path w="667">
              <a:moveTo>
                <a:pt x="0" y="0"/>
              </a:moveTo>
              <a:lnTo>
                <a:pt x="334" y="0"/>
              </a:lnTo>
              <a:lnTo>
                <a:pt x="334" y="0"/>
              </a:lnTo>
              <a:lnTo>
                <a:pt x="667" y="0"/>
              </a:lnTo>
            </a:path>
          </a:pathLst>
        </a:custGeom>
        <a:ln>
          <a:solidFill>
            <a:schemeClr val="bg1">
              <a:lumMod val="75000"/>
            </a:schemeClr>
          </a:solidFill>
        </a:ln>
      </dsp:spPr>
      <dsp:style>
        <a:lnRef idx="2">
          <a:schemeClr val="accent3"/>
        </a:lnRef>
        <a:fillRef idx="0">
          <a:schemeClr val="accent4">
            <a:tint val="70000"/>
          </a:schemeClr>
        </a:fillRef>
        <a:effectRef idx="0">
          <a:scrgbClr r="0" g="0" b="0"/>
        </a:effectRef>
        <a:fontRef idx="minor"/>
      </dsp:style>
      <dsp:txBody>
        <a:bodyPr anchor="ctr"/>
        <a:lstStyle>
          <a:lvl1pPr algn="ctr"/>
          <a:lvl2pPr algn="ctr"/>
          <a:lvl3pPr algn="ctr"/>
          <a:lvl4pPr algn="ctr"/>
          <a:lvl5pPr algn="ctr"/>
          <a:lvl6pPr algn="ctr"/>
          <a:lvl7pPr algn="ctr"/>
          <a:lvl8pPr algn="ctr"/>
          <a:lvl9pPr algn="ctr"/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zh-CN" altLang="en-US" sz="300" b="1">
            <a:solidFill>
              <a:schemeClr val="tx1"/>
            </a:solidFill>
            <a:latin typeface="+mj-ea"/>
            <a:ea typeface="+mj-ea"/>
          </a:endParaRPr>
        </a:p>
      </dsp:txBody>
      <dsp:txXfrm>
        <a:off x="3220174" y="1130412"/>
        <a:ext cx="423743" cy="0"/>
      </dsp:txXfrm>
    </dsp:sp>
    <dsp:sp modelId="{AD5488EF-22F7-4D0B-B3E3-370B3FE4F881}">
      <dsp:nvSpPr>
        <dsp:cNvPr id="10" name="任意多边形 9"/>
        <dsp:cNvSpPr/>
      </dsp:nvSpPr>
      <dsp:spPr bwMode="white">
        <a:xfrm>
          <a:off x="3220174" y="1130412"/>
          <a:ext cx="423743" cy="807437"/>
        </a:xfrm>
        <a:custGeom>
          <a:avLst/>
          <a:gdLst/>
          <a:ahLst/>
          <a:cxnLst/>
          <a:pathLst>
            <a:path w="667" h="1272">
              <a:moveTo>
                <a:pt x="0" y="0"/>
              </a:moveTo>
              <a:lnTo>
                <a:pt x="334" y="0"/>
              </a:lnTo>
              <a:lnTo>
                <a:pt x="334" y="1272"/>
              </a:lnTo>
              <a:lnTo>
                <a:pt x="667" y="1272"/>
              </a:lnTo>
            </a:path>
          </a:pathLst>
        </a:custGeom>
      </dsp:spPr>
      <dsp:style>
        <a:lnRef idx="2">
          <a:schemeClr val="accent3"/>
        </a:lnRef>
        <a:fillRef idx="0">
          <a:schemeClr val="accent4">
            <a:tint val="70000"/>
          </a:schemeClr>
        </a:fillRef>
        <a:effectRef idx="0">
          <a:scrgbClr r="0" g="0" b="0"/>
        </a:effectRef>
        <a:fontRef idx="minor"/>
      </dsp:style>
      <dsp:txBody>
        <a:bodyPr lIns="12700" tIns="0" rIns="12700" bIns="0" anchor="ctr"/>
        <a:lstStyle>
          <a:lvl1pPr algn="ctr">
            <a:defRPr sz="5000"/>
          </a:lvl1pPr>
          <a:lvl2pPr marL="285750" indent="-285750" algn="ctr">
            <a:defRPr sz="3900"/>
          </a:lvl2pPr>
          <a:lvl3pPr marL="571500" indent="-285750" algn="ctr">
            <a:defRPr sz="3900"/>
          </a:lvl3pPr>
          <a:lvl4pPr marL="857250" indent="-285750" algn="ctr">
            <a:defRPr sz="3900"/>
          </a:lvl4pPr>
          <a:lvl5pPr marL="1143000" indent="-285750" algn="ctr">
            <a:defRPr sz="3900"/>
          </a:lvl5pPr>
          <a:lvl6pPr marL="1428750" indent="-285750" algn="ctr">
            <a:defRPr sz="3900"/>
          </a:lvl6pPr>
          <a:lvl7pPr marL="1714500" indent="-285750" algn="ctr">
            <a:defRPr sz="3900"/>
          </a:lvl7pPr>
          <a:lvl8pPr marL="2000250" indent="-285750" algn="ctr">
            <a:defRPr sz="3900"/>
          </a:lvl8pPr>
          <a:lvl9pPr marL="2286000" indent="-285750" algn="ctr">
            <a:defRPr sz="39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zh-CN" altLang="en-US">
            <a:solidFill>
              <a:schemeClr val="tx1"/>
            </a:solidFill>
          </a:endParaRPr>
        </a:p>
      </dsp:txBody>
      <dsp:txXfrm>
        <a:off x="3220174" y="1130412"/>
        <a:ext cx="423743" cy="807437"/>
      </dsp:txXfrm>
    </dsp:sp>
    <dsp:sp modelId="{DD0B9303-97D3-4552-82E0-8E2AAD9AA0A7}">
      <dsp:nvSpPr>
        <dsp:cNvPr id="12" name="任意多边形 11"/>
        <dsp:cNvSpPr/>
      </dsp:nvSpPr>
      <dsp:spPr bwMode="white">
        <a:xfrm>
          <a:off x="677716" y="2341569"/>
          <a:ext cx="423743" cy="1211156"/>
        </a:xfrm>
        <a:custGeom>
          <a:avLst/>
          <a:gdLst/>
          <a:ahLst/>
          <a:cxnLst/>
          <a:pathLst>
            <a:path w="667" h="1907">
              <a:moveTo>
                <a:pt x="0" y="0"/>
              </a:moveTo>
              <a:lnTo>
                <a:pt x="334" y="0"/>
              </a:lnTo>
              <a:lnTo>
                <a:pt x="334" y="1907"/>
              </a:lnTo>
              <a:lnTo>
                <a:pt x="667" y="1907"/>
              </a:lnTo>
            </a:path>
          </a:pathLst>
        </a:custGeom>
        <a:ln>
          <a:solidFill>
            <a:srgbClr val="1A5A92"/>
          </a:solidFill>
        </a:ln>
      </dsp:spPr>
      <dsp:style>
        <a:lnRef idx="2">
          <a:schemeClr val="accent2"/>
        </a:lnRef>
        <a:fillRef idx="0">
          <a:schemeClr val="accent3">
            <a:tint val="90000"/>
          </a:schemeClr>
        </a:fillRef>
        <a:effectRef idx="0">
          <a:scrgbClr r="0" g="0" b="0"/>
        </a:effectRef>
        <a:fontRef idx="minor"/>
      </dsp:style>
      <dsp:txBody>
        <a:bodyPr anchor="ctr"/>
        <a:lstStyle>
          <a:lvl1pPr algn="ctr"/>
          <a:lvl2pPr algn="ctr"/>
          <a:lvl3pPr algn="ctr"/>
          <a:lvl4pPr algn="ctr"/>
          <a:lvl5pPr algn="ctr"/>
          <a:lvl6pPr algn="ctr"/>
          <a:lvl7pPr algn="ctr"/>
          <a:lvl8pPr algn="ctr"/>
          <a:lvl9pPr algn="ctr"/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zh-CN" altLang="en-US" sz="300" b="1">
            <a:solidFill>
              <a:schemeClr val="tx1"/>
            </a:solidFill>
            <a:latin typeface="+mj-ea"/>
            <a:ea typeface="+mj-ea"/>
          </a:endParaRPr>
        </a:p>
      </dsp:txBody>
      <dsp:txXfrm>
        <a:off x="677716" y="2341569"/>
        <a:ext cx="423743" cy="1211156"/>
      </dsp:txXfrm>
    </dsp:sp>
    <dsp:sp modelId="{042B6CF9-DC8D-49FC-9C7B-3F27332E14FA}">
      <dsp:nvSpPr>
        <dsp:cNvPr id="14" name="任意多边形 13"/>
        <dsp:cNvSpPr/>
      </dsp:nvSpPr>
      <dsp:spPr bwMode="white">
        <a:xfrm>
          <a:off x="3220174" y="2745287"/>
          <a:ext cx="423743" cy="807437"/>
        </a:xfrm>
        <a:custGeom>
          <a:avLst/>
          <a:gdLst/>
          <a:ahLst/>
          <a:cxnLst/>
          <a:pathLst>
            <a:path w="667" h="1272">
              <a:moveTo>
                <a:pt x="0" y="1272"/>
              </a:moveTo>
              <a:lnTo>
                <a:pt x="334" y="1272"/>
              </a:lnTo>
              <a:lnTo>
                <a:pt x="334" y="0"/>
              </a:lnTo>
              <a:lnTo>
                <a:pt x="667" y="0"/>
              </a:lnTo>
            </a:path>
          </a:pathLst>
        </a:custGeom>
        <a:ln>
          <a:solidFill>
            <a:srgbClr val="1A5A92"/>
          </a:solidFill>
        </a:ln>
      </dsp:spPr>
      <dsp:style>
        <a:lnRef idx="2">
          <a:schemeClr val="accent3"/>
        </a:lnRef>
        <a:fillRef idx="0">
          <a:schemeClr val="accent4">
            <a:tint val="70000"/>
          </a:schemeClr>
        </a:fillRef>
        <a:effectRef idx="0">
          <a:scrgbClr r="0" g="0" b="0"/>
        </a:effectRef>
        <a:fontRef idx="minor"/>
      </dsp:style>
      <dsp:txBody>
        <a:bodyPr anchor="ctr"/>
        <a:lstStyle>
          <a:lvl1pPr algn="ctr"/>
          <a:lvl2pPr algn="ctr"/>
          <a:lvl3pPr algn="ctr"/>
          <a:lvl4pPr algn="ctr"/>
          <a:lvl5pPr algn="ctr"/>
          <a:lvl6pPr algn="ctr"/>
          <a:lvl7pPr algn="ctr"/>
          <a:lvl8pPr algn="ctr"/>
          <a:lvl9pPr algn="ctr"/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zh-CN" altLang="en-US" sz="300" b="1">
            <a:solidFill>
              <a:schemeClr val="tx1"/>
            </a:solidFill>
            <a:latin typeface="+mj-ea"/>
            <a:ea typeface="+mj-ea"/>
          </a:endParaRPr>
        </a:p>
      </dsp:txBody>
      <dsp:txXfrm>
        <a:off x="3220174" y="2745287"/>
        <a:ext cx="423743" cy="807437"/>
      </dsp:txXfrm>
    </dsp:sp>
    <dsp:sp modelId="{AAD0AFC7-3F39-4E51-9527-4B0EA198FF53}">
      <dsp:nvSpPr>
        <dsp:cNvPr id="16" name="任意多边形 15"/>
        <dsp:cNvSpPr/>
      </dsp:nvSpPr>
      <dsp:spPr bwMode="white">
        <a:xfrm>
          <a:off x="3220174" y="3552725"/>
          <a:ext cx="423743" cy="0"/>
        </a:xfrm>
        <a:custGeom>
          <a:avLst/>
          <a:gdLst/>
          <a:ahLst/>
          <a:cxnLst/>
          <a:pathLst>
            <a:path w="667">
              <a:moveTo>
                <a:pt x="0" y="0"/>
              </a:moveTo>
              <a:lnTo>
                <a:pt x="334" y="0"/>
              </a:lnTo>
              <a:lnTo>
                <a:pt x="334" y="0"/>
              </a:lnTo>
              <a:lnTo>
                <a:pt x="667" y="0"/>
              </a:lnTo>
            </a:path>
          </a:pathLst>
        </a:custGeom>
        <a:ln>
          <a:solidFill>
            <a:srgbClr val="1A5A92"/>
          </a:solidFill>
        </a:ln>
      </dsp:spPr>
      <dsp:style>
        <a:lnRef idx="2">
          <a:schemeClr val="accent3"/>
        </a:lnRef>
        <a:fillRef idx="0">
          <a:schemeClr val="accent4">
            <a:tint val="70000"/>
          </a:schemeClr>
        </a:fillRef>
        <a:effectRef idx="0">
          <a:scrgbClr r="0" g="0" b="0"/>
        </a:effectRef>
        <a:fontRef idx="minor"/>
      </dsp:style>
      <dsp:txBody>
        <a:bodyPr anchor="ctr"/>
        <a:lstStyle>
          <a:lvl1pPr algn="ctr"/>
          <a:lvl2pPr algn="ctr"/>
          <a:lvl3pPr algn="ctr"/>
          <a:lvl4pPr algn="ctr"/>
          <a:lvl5pPr algn="ctr"/>
          <a:lvl6pPr algn="ctr"/>
          <a:lvl7pPr algn="ctr"/>
          <a:lvl8pPr algn="ctr"/>
          <a:lvl9pPr algn="ctr"/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zh-CN" altLang="en-US" sz="300" b="1">
            <a:solidFill>
              <a:schemeClr val="tx1"/>
            </a:solidFill>
            <a:latin typeface="+mj-ea"/>
            <a:ea typeface="+mj-ea"/>
          </a:endParaRPr>
        </a:p>
      </dsp:txBody>
      <dsp:txXfrm>
        <a:off x="3220174" y="3552725"/>
        <a:ext cx="423743" cy="0"/>
      </dsp:txXfrm>
    </dsp:sp>
    <dsp:sp modelId="{F1F84B1C-9A6F-4AB4-B9DD-6C6A289CC987}">
      <dsp:nvSpPr>
        <dsp:cNvPr id="18" name="任意多边形 17"/>
        <dsp:cNvSpPr/>
      </dsp:nvSpPr>
      <dsp:spPr bwMode="white">
        <a:xfrm>
          <a:off x="3220174" y="3552725"/>
          <a:ext cx="423743" cy="807437"/>
        </a:xfrm>
        <a:custGeom>
          <a:avLst/>
          <a:gdLst/>
          <a:ahLst/>
          <a:cxnLst/>
          <a:pathLst>
            <a:path w="667" h="1272">
              <a:moveTo>
                <a:pt x="0" y="0"/>
              </a:moveTo>
              <a:lnTo>
                <a:pt x="334" y="0"/>
              </a:lnTo>
              <a:lnTo>
                <a:pt x="334" y="1272"/>
              </a:lnTo>
              <a:lnTo>
                <a:pt x="667" y="1272"/>
              </a:lnTo>
            </a:path>
          </a:pathLst>
        </a:custGeom>
        <a:ln>
          <a:solidFill>
            <a:srgbClr val="1A5A92"/>
          </a:solidFill>
        </a:ln>
      </dsp:spPr>
      <dsp:style>
        <a:lnRef idx="2">
          <a:schemeClr val="accent3"/>
        </a:lnRef>
        <a:fillRef idx="0">
          <a:schemeClr val="accent4">
            <a:tint val="70000"/>
          </a:schemeClr>
        </a:fillRef>
        <a:effectRef idx="0">
          <a:scrgbClr r="0" g="0" b="0"/>
        </a:effectRef>
        <a:fontRef idx="minor"/>
      </dsp:style>
      <dsp:txBody>
        <a:bodyPr anchor="ctr"/>
        <a:lstStyle>
          <a:lvl1pPr algn="ctr"/>
          <a:lvl2pPr algn="ctr"/>
          <a:lvl3pPr algn="ctr"/>
          <a:lvl4pPr algn="ctr"/>
          <a:lvl5pPr algn="ctr"/>
          <a:lvl6pPr algn="ctr"/>
          <a:lvl7pPr algn="ctr"/>
          <a:lvl8pPr algn="ctr"/>
          <a:lvl9pPr algn="ctr"/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zh-CN" altLang="en-US" sz="300" b="1">
            <a:solidFill>
              <a:schemeClr val="tx1"/>
            </a:solidFill>
            <a:latin typeface="+mj-ea"/>
            <a:ea typeface="+mj-ea"/>
          </a:endParaRPr>
        </a:p>
      </dsp:txBody>
      <dsp:txXfrm>
        <a:off x="3220174" y="3552725"/>
        <a:ext cx="423743" cy="807437"/>
      </dsp:txXfrm>
    </dsp:sp>
    <dsp:sp modelId="{6356F386-4199-43C1-86F2-AF23C58A9232}">
      <dsp:nvSpPr>
        <dsp:cNvPr id="3" name="矩形 2"/>
        <dsp:cNvSpPr/>
      </dsp:nvSpPr>
      <dsp:spPr bwMode="white">
        <a:xfrm rot="16200000">
          <a:off x="-1345128" y="2018594"/>
          <a:ext cx="3399736" cy="645950"/>
        </a:xfrm>
        <a:prstGeom prst="rect">
          <a:avLst/>
        </a:prstGeom>
        <a:solidFill>
          <a:srgbClr val="1A5A92"/>
        </a:solidFill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8890" tIns="8890" rIns="8890" bIns="8890" anchor="ctr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b="1" dirty="0">
              <a:latin typeface="+mj-ea"/>
              <a:ea typeface="+mj-ea"/>
            </a:rPr>
            <a:t>基于</a:t>
          </a:r>
          <a:r>
            <a:rPr lang="en-US" altLang="zh-CN" sz="1400" b="1" dirty="0" err="1">
              <a:latin typeface="+mj-ea"/>
              <a:ea typeface="+mj-ea"/>
            </a:rPr>
            <a:t>sEMG</a:t>
          </a:r>
          <a:r>
            <a:rPr lang="zh-CN" altLang="en-US" sz="1400" b="1" dirty="0">
              <a:latin typeface="+mj-ea"/>
              <a:ea typeface="+mj-ea"/>
            </a:rPr>
            <a:t>的手势识别</a:t>
          </a:r>
        </a:p>
      </dsp:txBody>
      <dsp:txXfrm rot="16200000">
        <a:off x="-1345128" y="2018594"/>
        <a:ext cx="3399736" cy="645950"/>
      </dsp:txXfrm>
    </dsp:sp>
    <dsp:sp modelId="{D629CAA5-2E3D-43BB-94A4-9533C3E2585E}">
      <dsp:nvSpPr>
        <dsp:cNvPr id="5" name="矩形 4"/>
        <dsp:cNvSpPr/>
      </dsp:nvSpPr>
      <dsp:spPr bwMode="white">
        <a:xfrm>
          <a:off x="1101459" y="807437"/>
          <a:ext cx="2118716" cy="645950"/>
        </a:xfrm>
        <a:prstGeom prst="rect">
          <a:avLst/>
        </a:prstGeom>
        <a:solidFill>
          <a:schemeClr val="bg1">
            <a:lumMod val="75000"/>
          </a:schemeClr>
        </a:solidFill>
      </dsp:spPr>
      <dsp:style>
        <a:lnRef idx="2">
          <a:schemeClr val="lt1"/>
        </a:lnRef>
        <a:fillRef idx="1">
          <a:schemeClr val="accent2">
            <a:hueOff val="0"/>
            <a:satOff val="0"/>
            <a:lumOff val="0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Body>
        <a:bodyPr lIns="8890" tIns="8890" rIns="8890" bIns="8890" anchor="ctr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b="1" dirty="0">
              <a:latin typeface="+mj-ea"/>
              <a:ea typeface="+mj-ea"/>
            </a:rPr>
            <a:t>基于机器学习</a:t>
          </a:r>
        </a:p>
      </dsp:txBody>
      <dsp:txXfrm>
        <a:off x="1101459" y="807437"/>
        <a:ext cx="2118716" cy="645950"/>
      </dsp:txXfrm>
    </dsp:sp>
    <dsp:sp modelId="{B9B408E3-203D-44B5-8382-F1EA6B197EC1}">
      <dsp:nvSpPr>
        <dsp:cNvPr id="7" name="矩形 6"/>
        <dsp:cNvSpPr/>
      </dsp:nvSpPr>
      <dsp:spPr bwMode="white">
        <a:xfrm>
          <a:off x="3643918" y="0"/>
          <a:ext cx="2118716" cy="645950"/>
        </a:xfrm>
        <a:prstGeom prst="rect">
          <a:avLst/>
        </a:prstGeom>
        <a:solidFill>
          <a:schemeClr val="bg1">
            <a:lumMod val="75000"/>
          </a:schemeClr>
        </a:solidFill>
      </dsp:spPr>
      <dsp:style>
        <a:lnRef idx="2">
          <a:schemeClr val="lt1"/>
        </a:lnRef>
        <a:fillRef idx="1">
          <a:schemeClr val="accent3">
            <a:hueOff val="0"/>
            <a:satOff val="0"/>
            <a:lumOff val="0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Body>
        <a:bodyPr lIns="8890" tIns="8890" rIns="8890" bIns="8890" anchor="ctr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b="1" dirty="0">
              <a:latin typeface="+mj-ea"/>
              <a:ea typeface="+mj-ea"/>
            </a:rPr>
            <a:t>线性</a:t>
          </a:r>
          <a:r>
            <a:rPr lang="zh-CN" altLang="en-US" sz="1400" b="1">
              <a:latin typeface="+mj-ea"/>
              <a:ea typeface="+mj-ea"/>
            </a:rPr>
            <a:t>判别模型</a:t>
          </a:r>
          <a:endParaRPr lang="zh-CN" altLang="en-US" sz="1400" b="1" dirty="0">
            <a:latin typeface="+mj-ea"/>
            <a:ea typeface="+mj-ea"/>
          </a:endParaRPr>
        </a:p>
      </dsp:txBody>
      <dsp:txXfrm>
        <a:off x="3643918" y="0"/>
        <a:ext cx="2118716" cy="645950"/>
      </dsp:txXfrm>
    </dsp:sp>
    <dsp:sp modelId="{3A377143-A3AB-44A0-A8C3-55349ED1F5FC}">
      <dsp:nvSpPr>
        <dsp:cNvPr id="9" name="矩形 8"/>
        <dsp:cNvSpPr/>
      </dsp:nvSpPr>
      <dsp:spPr bwMode="white">
        <a:xfrm>
          <a:off x="3643918" y="807437"/>
          <a:ext cx="2118716" cy="645950"/>
        </a:xfrm>
        <a:prstGeom prst="rect">
          <a:avLst/>
        </a:prstGeom>
        <a:solidFill>
          <a:schemeClr val="bg1">
            <a:lumMod val="75000"/>
          </a:schemeClr>
        </a:solidFill>
      </dsp:spPr>
      <dsp:style>
        <a:lnRef idx="2">
          <a:schemeClr val="lt1"/>
        </a:lnRef>
        <a:fillRef idx="1">
          <a:schemeClr val="accent3">
            <a:hueOff val="0"/>
            <a:satOff val="0"/>
            <a:lumOff val="0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Body>
        <a:bodyPr lIns="8890" tIns="8890" rIns="8890" bIns="8890" anchor="ctr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b="1" dirty="0">
              <a:latin typeface="+mj-ea"/>
              <a:ea typeface="+mj-ea"/>
            </a:rPr>
            <a:t>支持向量机</a:t>
          </a:r>
        </a:p>
      </dsp:txBody>
      <dsp:txXfrm>
        <a:off x="3643918" y="807437"/>
        <a:ext cx="2118716" cy="645950"/>
      </dsp:txXfrm>
    </dsp:sp>
    <dsp:sp modelId="{9E14CC5C-54CE-4D2B-AA6E-40445DA86201}">
      <dsp:nvSpPr>
        <dsp:cNvPr id="11" name="矩形 10"/>
        <dsp:cNvSpPr/>
      </dsp:nvSpPr>
      <dsp:spPr bwMode="white">
        <a:xfrm>
          <a:off x="3643918" y="1614875"/>
          <a:ext cx="2118716" cy="645950"/>
        </a:xfrm>
        <a:prstGeom prst="rect">
          <a:avLst/>
        </a:prstGeom>
        <a:solidFill>
          <a:schemeClr val="bg1">
            <a:lumMod val="75000"/>
          </a:schemeClr>
        </a:solidFill>
      </dsp:spPr>
      <dsp:style>
        <a:lnRef idx="2">
          <a:schemeClr val="lt1"/>
        </a:lnRef>
        <a:fillRef idx="1">
          <a:schemeClr val="accent3">
            <a:hueOff val="0"/>
            <a:satOff val="0"/>
            <a:lumOff val="0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Body>
        <a:bodyPr lIns="8890" tIns="8890" rIns="8890" bIns="8890" anchor="ctr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b="1" dirty="0">
              <a:latin typeface="+mj-ea"/>
              <a:ea typeface="+mj-ea"/>
            </a:rPr>
            <a:t>随机森林</a:t>
          </a:r>
        </a:p>
      </dsp:txBody>
      <dsp:txXfrm>
        <a:off x="3643918" y="1614875"/>
        <a:ext cx="2118716" cy="645950"/>
      </dsp:txXfrm>
    </dsp:sp>
    <dsp:sp modelId="{0CBE02B6-56C6-4D96-9783-54DB1BE85AF3}">
      <dsp:nvSpPr>
        <dsp:cNvPr id="13" name="矩形 12"/>
        <dsp:cNvSpPr/>
      </dsp:nvSpPr>
      <dsp:spPr bwMode="white">
        <a:xfrm>
          <a:off x="1101459" y="3229750"/>
          <a:ext cx="2118716" cy="645950"/>
        </a:xfrm>
        <a:prstGeom prst="rect">
          <a:avLst/>
        </a:prstGeom>
        <a:solidFill>
          <a:srgbClr val="1A5A92"/>
        </a:solidFill>
      </dsp:spPr>
      <dsp:style>
        <a:lnRef idx="2">
          <a:schemeClr val="lt1"/>
        </a:lnRef>
        <a:fillRef idx="1">
          <a:schemeClr val="accent2">
            <a:hueOff val="0"/>
            <a:satOff val="0"/>
            <a:lumOff val="0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Body>
        <a:bodyPr lIns="8890" tIns="8890" rIns="8890" bIns="8890" anchor="ctr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b="1" dirty="0">
              <a:latin typeface="+mj-ea"/>
              <a:ea typeface="+mj-ea"/>
            </a:rPr>
            <a:t>基于深度学习</a:t>
          </a:r>
          <a:endParaRPr lang="en-US" altLang="zh-CN" sz="1400" b="1" dirty="0">
            <a:latin typeface="+mj-ea"/>
            <a:ea typeface="+mj-ea"/>
          </a:endParaRPr>
        </a:p>
      </dsp:txBody>
      <dsp:txXfrm>
        <a:off x="1101459" y="3229750"/>
        <a:ext cx="2118716" cy="645950"/>
      </dsp:txXfrm>
    </dsp:sp>
    <dsp:sp modelId="{F057D924-C89A-48B1-B746-CCE6B72B1D91}">
      <dsp:nvSpPr>
        <dsp:cNvPr id="15" name="矩形 14"/>
        <dsp:cNvSpPr/>
      </dsp:nvSpPr>
      <dsp:spPr bwMode="white">
        <a:xfrm>
          <a:off x="3643918" y="2422312"/>
          <a:ext cx="2118716" cy="645950"/>
        </a:xfrm>
        <a:prstGeom prst="rect">
          <a:avLst/>
        </a:prstGeom>
        <a:solidFill>
          <a:srgbClr val="1A5A92"/>
        </a:solidFill>
      </dsp:spPr>
      <dsp:style>
        <a:lnRef idx="2">
          <a:schemeClr val="lt1"/>
        </a:lnRef>
        <a:fillRef idx="1">
          <a:schemeClr val="accent3">
            <a:hueOff val="0"/>
            <a:satOff val="0"/>
            <a:lumOff val="0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Body>
        <a:bodyPr lIns="8890" tIns="8890" rIns="8890" bIns="8890" anchor="ctr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400" b="1" dirty="0">
              <a:latin typeface="+mj-ea"/>
              <a:ea typeface="+mj-ea"/>
            </a:rPr>
            <a:t>CNN</a:t>
          </a:r>
        </a:p>
      </dsp:txBody>
      <dsp:txXfrm>
        <a:off x="3643918" y="2422312"/>
        <a:ext cx="2118716" cy="645950"/>
      </dsp:txXfrm>
    </dsp:sp>
    <dsp:sp modelId="{36A59C12-D607-44CC-B33C-40B692C8C676}">
      <dsp:nvSpPr>
        <dsp:cNvPr id="17" name="矩形 16"/>
        <dsp:cNvSpPr/>
      </dsp:nvSpPr>
      <dsp:spPr bwMode="white">
        <a:xfrm>
          <a:off x="3643918" y="3229750"/>
          <a:ext cx="2118716" cy="645950"/>
        </a:xfrm>
        <a:prstGeom prst="rect">
          <a:avLst/>
        </a:prstGeom>
        <a:solidFill>
          <a:srgbClr val="1A5A92"/>
        </a:solidFill>
      </dsp:spPr>
      <dsp:style>
        <a:lnRef idx="2">
          <a:schemeClr val="lt1"/>
        </a:lnRef>
        <a:fillRef idx="1">
          <a:schemeClr val="accent3">
            <a:hueOff val="0"/>
            <a:satOff val="0"/>
            <a:lumOff val="0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Body>
        <a:bodyPr lIns="8890" tIns="8890" rIns="8890" bIns="8890" anchor="ctr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400" b="1" dirty="0">
              <a:latin typeface="+mj-ea"/>
              <a:ea typeface="+mj-ea"/>
            </a:rPr>
            <a:t>RNN</a:t>
          </a:r>
        </a:p>
      </dsp:txBody>
      <dsp:txXfrm>
        <a:off x="3643918" y="3229750"/>
        <a:ext cx="2118716" cy="645950"/>
      </dsp:txXfrm>
    </dsp:sp>
    <dsp:sp modelId="{20163690-978B-40E0-85AB-B0956B9B132E}">
      <dsp:nvSpPr>
        <dsp:cNvPr id="19" name="矩形 18"/>
        <dsp:cNvSpPr/>
      </dsp:nvSpPr>
      <dsp:spPr bwMode="white">
        <a:xfrm>
          <a:off x="3643918" y="4037187"/>
          <a:ext cx="2118716" cy="645950"/>
        </a:xfrm>
        <a:prstGeom prst="rect">
          <a:avLst/>
        </a:prstGeom>
        <a:solidFill>
          <a:srgbClr val="1A5A92"/>
        </a:solidFill>
      </dsp:spPr>
      <dsp:style>
        <a:lnRef idx="2">
          <a:schemeClr val="lt1"/>
        </a:lnRef>
        <a:fillRef idx="1">
          <a:schemeClr val="accent3">
            <a:hueOff val="0"/>
            <a:satOff val="0"/>
            <a:lumOff val="0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Body>
        <a:bodyPr lIns="8890" tIns="8890" rIns="8890" bIns="8890" anchor="ctr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b="1" dirty="0">
              <a:latin typeface="+mj-ea"/>
              <a:ea typeface="+mj-ea"/>
            </a:rPr>
            <a:t>混合模型</a:t>
          </a:r>
          <a:br>
            <a:rPr lang="en-US" altLang="zh-CN" sz="1400" b="1" dirty="0">
              <a:latin typeface="+mj-ea"/>
              <a:ea typeface="+mj-ea"/>
            </a:rPr>
          </a:br>
          <a:r>
            <a:rPr lang="en-US" altLang="zh-CN" sz="1400" b="1" dirty="0">
              <a:latin typeface="+mj-ea"/>
              <a:ea typeface="+mj-ea"/>
            </a:rPr>
            <a:t>(CNN+LSTM)</a:t>
          </a:r>
        </a:p>
      </dsp:txBody>
      <dsp:txXfrm>
        <a:off x="3643918" y="4037187"/>
        <a:ext cx="2118716" cy="6459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type="rect" r:blip="" rot="270">
                  <dgm:adjLst/>
                </dgm:shape>
              </dgm:if>
              <dgm:else name="Name11">
                <dgm:shape xmlns:r="http://schemas.openxmlformats.org/officeDocument/2006/relationships" type="rect" r:blip="" rot="90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midL"/>
                      </dgm:alg>
                    </dgm:if>
                    <dgm:else name="Name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547A1D-12E5-456D-BF67-C0BDB0A1876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5ACBAC-C8EB-45CA-967B-DC24F1263EAE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5ACBAC-C8EB-45CA-967B-DC24F1263EA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5ACBAC-C8EB-45CA-967B-DC24F1263EA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5ACBAC-C8EB-45CA-967B-DC24F1263EA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5ACBAC-C8EB-45CA-967B-DC24F1263EA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5ACBAC-C8EB-45CA-967B-DC24F1263EA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5ACBAC-C8EB-45CA-967B-DC24F1263EA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5ACBAC-C8EB-45CA-967B-DC24F1263EA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5ACBAC-C8EB-45CA-967B-DC24F1263EA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5ACBAC-C8EB-45CA-967B-DC24F1263EA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5ACBAC-C8EB-45CA-967B-DC24F1263EA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5ACBAC-C8EB-45CA-967B-DC24F1263EA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5ACBAC-C8EB-45CA-967B-DC24F1263EA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5" Type="http://schemas.microsoft.com/office/2007/relationships/hdphoto" Target="../media/image4.wdp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9" Type="http://schemas.openxmlformats.org/officeDocument/2006/relationships/tags" Target="../tags/tag19.xml"/><Relationship Id="rId8" Type="http://schemas.openxmlformats.org/officeDocument/2006/relationships/tags" Target="../tags/tag18.xml"/><Relationship Id="rId7" Type="http://schemas.openxmlformats.org/officeDocument/2006/relationships/tags" Target="../tags/tag17.xml"/><Relationship Id="rId6" Type="http://schemas.openxmlformats.org/officeDocument/2006/relationships/tags" Target="../tags/tag16.xml"/><Relationship Id="rId5" Type="http://schemas.openxmlformats.org/officeDocument/2006/relationships/tags" Target="../tags/tag15.xml"/><Relationship Id="rId4" Type="http://schemas.openxmlformats.org/officeDocument/2006/relationships/tags" Target="../tags/tag14.xml"/><Relationship Id="rId3" Type="http://schemas.openxmlformats.org/officeDocument/2006/relationships/tags" Target="../tags/tag13.xml"/><Relationship Id="rId2" Type="http://schemas.openxmlformats.org/officeDocument/2006/relationships/tags" Target="../tags/tag12.xml"/><Relationship Id="rId14" Type="http://schemas.openxmlformats.org/officeDocument/2006/relationships/image" Target="../media/image2.png"/><Relationship Id="rId13" Type="http://schemas.openxmlformats.org/officeDocument/2006/relationships/image" Target="../media/image1.png"/><Relationship Id="rId12" Type="http://schemas.openxmlformats.org/officeDocument/2006/relationships/tags" Target="../tags/tag22.xml"/><Relationship Id="rId11" Type="http://schemas.openxmlformats.org/officeDocument/2006/relationships/tags" Target="../tags/tag21.xml"/><Relationship Id="rId10" Type="http://schemas.openxmlformats.org/officeDocument/2006/relationships/tags" Target="../tags/tag20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9" Type="http://schemas.openxmlformats.org/officeDocument/2006/relationships/tags" Target="../tags/tag30.xml"/><Relationship Id="rId8" Type="http://schemas.openxmlformats.org/officeDocument/2006/relationships/tags" Target="../tags/tag29.xml"/><Relationship Id="rId7" Type="http://schemas.openxmlformats.org/officeDocument/2006/relationships/tags" Target="../tags/tag28.xml"/><Relationship Id="rId6" Type="http://schemas.openxmlformats.org/officeDocument/2006/relationships/tags" Target="../tags/tag27.xml"/><Relationship Id="rId5" Type="http://schemas.openxmlformats.org/officeDocument/2006/relationships/tags" Target="../tags/tag26.xml"/><Relationship Id="rId4" Type="http://schemas.openxmlformats.org/officeDocument/2006/relationships/tags" Target="../tags/tag25.xml"/><Relationship Id="rId3" Type="http://schemas.openxmlformats.org/officeDocument/2006/relationships/tags" Target="../tags/tag24.xml"/><Relationship Id="rId2" Type="http://schemas.openxmlformats.org/officeDocument/2006/relationships/tags" Target="../tags/tag23.xml"/><Relationship Id="rId14" Type="http://schemas.openxmlformats.org/officeDocument/2006/relationships/image" Target="../media/image2.png"/><Relationship Id="rId13" Type="http://schemas.openxmlformats.org/officeDocument/2006/relationships/image" Target="../media/image1.png"/><Relationship Id="rId12" Type="http://schemas.openxmlformats.org/officeDocument/2006/relationships/tags" Target="../tags/tag33.xml"/><Relationship Id="rId11" Type="http://schemas.openxmlformats.org/officeDocument/2006/relationships/tags" Target="../tags/tag32.xml"/><Relationship Id="rId10" Type="http://schemas.openxmlformats.org/officeDocument/2006/relationships/tags" Target="../tags/tag31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9" Type="http://schemas.openxmlformats.org/officeDocument/2006/relationships/tags" Target="../tags/tag41.xml"/><Relationship Id="rId8" Type="http://schemas.openxmlformats.org/officeDocument/2006/relationships/tags" Target="../tags/tag40.xml"/><Relationship Id="rId7" Type="http://schemas.openxmlformats.org/officeDocument/2006/relationships/tags" Target="../tags/tag39.xml"/><Relationship Id="rId6" Type="http://schemas.openxmlformats.org/officeDocument/2006/relationships/tags" Target="../tags/tag38.xml"/><Relationship Id="rId5" Type="http://schemas.openxmlformats.org/officeDocument/2006/relationships/tags" Target="../tags/tag37.xml"/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4" Type="http://schemas.openxmlformats.org/officeDocument/2006/relationships/image" Target="../media/image2.png"/><Relationship Id="rId13" Type="http://schemas.openxmlformats.org/officeDocument/2006/relationships/image" Target="../media/image1.png"/><Relationship Id="rId12" Type="http://schemas.openxmlformats.org/officeDocument/2006/relationships/tags" Target="../tags/tag44.xml"/><Relationship Id="rId11" Type="http://schemas.openxmlformats.org/officeDocument/2006/relationships/tags" Target="../tags/tag43.xml"/><Relationship Id="rId10" Type="http://schemas.openxmlformats.org/officeDocument/2006/relationships/tags" Target="../tags/tag42.xm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9" Type="http://schemas.openxmlformats.org/officeDocument/2006/relationships/tags" Target="../tags/tag52.xml"/><Relationship Id="rId8" Type="http://schemas.openxmlformats.org/officeDocument/2006/relationships/tags" Target="../tags/tag51.xml"/><Relationship Id="rId7" Type="http://schemas.openxmlformats.org/officeDocument/2006/relationships/tags" Target="../tags/tag50.xml"/><Relationship Id="rId6" Type="http://schemas.openxmlformats.org/officeDocument/2006/relationships/tags" Target="../tags/tag49.xml"/><Relationship Id="rId5" Type="http://schemas.openxmlformats.org/officeDocument/2006/relationships/tags" Target="../tags/tag48.xml"/><Relationship Id="rId4" Type="http://schemas.openxmlformats.org/officeDocument/2006/relationships/tags" Target="../tags/tag47.xml"/><Relationship Id="rId3" Type="http://schemas.openxmlformats.org/officeDocument/2006/relationships/tags" Target="../tags/tag46.xml"/><Relationship Id="rId2" Type="http://schemas.openxmlformats.org/officeDocument/2006/relationships/tags" Target="../tags/tag45.xml"/><Relationship Id="rId14" Type="http://schemas.openxmlformats.org/officeDocument/2006/relationships/image" Target="../media/image2.png"/><Relationship Id="rId13" Type="http://schemas.openxmlformats.org/officeDocument/2006/relationships/image" Target="../media/image1.png"/><Relationship Id="rId12" Type="http://schemas.openxmlformats.org/officeDocument/2006/relationships/tags" Target="../tags/tag55.xml"/><Relationship Id="rId11" Type="http://schemas.openxmlformats.org/officeDocument/2006/relationships/tags" Target="../tags/tag54.xml"/><Relationship Id="rId10" Type="http://schemas.openxmlformats.org/officeDocument/2006/relationships/tags" Target="../tags/tag53.xm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9" Type="http://schemas.openxmlformats.org/officeDocument/2006/relationships/tags" Target="../tags/tag8.xml"/><Relationship Id="rId8" Type="http://schemas.openxmlformats.org/officeDocument/2006/relationships/tags" Target="../tags/tag7.xml"/><Relationship Id="rId7" Type="http://schemas.openxmlformats.org/officeDocument/2006/relationships/tags" Target="../tags/tag6.xml"/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4" Type="http://schemas.openxmlformats.org/officeDocument/2006/relationships/image" Target="../media/image2.png"/><Relationship Id="rId13" Type="http://schemas.openxmlformats.org/officeDocument/2006/relationships/image" Target="../media/image1.png"/><Relationship Id="rId12" Type="http://schemas.openxmlformats.org/officeDocument/2006/relationships/tags" Target="../tags/tag11.xml"/><Relationship Id="rId11" Type="http://schemas.openxmlformats.org/officeDocument/2006/relationships/tags" Target="../tags/tag10.xml"/><Relationship Id="rId10" Type="http://schemas.openxmlformats.org/officeDocument/2006/relationships/tags" Target="../tags/tag9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平行四边形 7"/>
          <p:cNvSpPr/>
          <p:nvPr userDrawn="1"/>
        </p:nvSpPr>
        <p:spPr>
          <a:xfrm>
            <a:off x="-1665" y="1990123"/>
            <a:ext cx="10628086" cy="2204592"/>
          </a:xfrm>
          <a:custGeom>
            <a:avLst/>
            <a:gdLst>
              <a:gd name="connsiteX0" fmla="*/ 0 w 9942022"/>
              <a:gd name="connsiteY0" fmla="*/ 1978429 h 1978429"/>
              <a:gd name="connsiteX1" fmla="*/ 494607 w 9942022"/>
              <a:gd name="connsiteY1" fmla="*/ 0 h 1978429"/>
              <a:gd name="connsiteX2" fmla="*/ 9942022 w 9942022"/>
              <a:gd name="connsiteY2" fmla="*/ 0 h 1978429"/>
              <a:gd name="connsiteX3" fmla="*/ 9447415 w 9942022"/>
              <a:gd name="connsiteY3" fmla="*/ 1978429 h 1978429"/>
              <a:gd name="connsiteX4" fmla="*/ 0 w 9942022"/>
              <a:gd name="connsiteY4" fmla="*/ 1978429 h 1978429"/>
              <a:gd name="connsiteX0-1" fmla="*/ 0 w 9942022"/>
              <a:gd name="connsiteY0-2" fmla="*/ 1978429 h 1978429"/>
              <a:gd name="connsiteX1-3" fmla="*/ 494607 w 9942022"/>
              <a:gd name="connsiteY1-4" fmla="*/ 0 h 1978429"/>
              <a:gd name="connsiteX2-5" fmla="*/ 9942022 w 9942022"/>
              <a:gd name="connsiteY2-6" fmla="*/ 0 h 1978429"/>
              <a:gd name="connsiteX3-7" fmla="*/ 8508077 w 9942022"/>
              <a:gd name="connsiteY3-8" fmla="*/ 1978429 h 1978429"/>
              <a:gd name="connsiteX4-9" fmla="*/ 0 w 9942022"/>
              <a:gd name="connsiteY4-10" fmla="*/ 1978429 h 1978429"/>
              <a:gd name="connsiteX0-11" fmla="*/ 4157 w 9447415"/>
              <a:gd name="connsiteY0-12" fmla="*/ 1961804 h 1978429"/>
              <a:gd name="connsiteX1-13" fmla="*/ 0 w 9447415"/>
              <a:gd name="connsiteY1-14" fmla="*/ 0 h 1978429"/>
              <a:gd name="connsiteX2-15" fmla="*/ 9447415 w 9447415"/>
              <a:gd name="connsiteY2-16" fmla="*/ 0 h 1978429"/>
              <a:gd name="connsiteX3-17" fmla="*/ 8013470 w 9447415"/>
              <a:gd name="connsiteY3-18" fmla="*/ 1978429 h 1978429"/>
              <a:gd name="connsiteX4-19" fmla="*/ 4157 w 9447415"/>
              <a:gd name="connsiteY4-20" fmla="*/ 1961804 h 1978429"/>
              <a:gd name="connsiteX0-21" fmla="*/ 155206 w 9447415"/>
              <a:gd name="connsiteY0-22" fmla="*/ 1970380 h 1978429"/>
              <a:gd name="connsiteX1-23" fmla="*/ 0 w 9447415"/>
              <a:gd name="connsiteY1-24" fmla="*/ 0 h 1978429"/>
              <a:gd name="connsiteX2-25" fmla="*/ 9447415 w 9447415"/>
              <a:gd name="connsiteY2-26" fmla="*/ 0 h 1978429"/>
              <a:gd name="connsiteX3-27" fmla="*/ 8013470 w 9447415"/>
              <a:gd name="connsiteY3-28" fmla="*/ 1978429 h 1978429"/>
              <a:gd name="connsiteX4-29" fmla="*/ 155206 w 9447415"/>
              <a:gd name="connsiteY4-30" fmla="*/ 1970380 h 1978429"/>
              <a:gd name="connsiteX0-31" fmla="*/ 4157 w 9296366"/>
              <a:gd name="connsiteY0-32" fmla="*/ 1976812 h 1984861"/>
              <a:gd name="connsiteX1-33" fmla="*/ 0 w 9296366"/>
              <a:gd name="connsiteY1-34" fmla="*/ 0 h 1984861"/>
              <a:gd name="connsiteX2-35" fmla="*/ 9296366 w 9296366"/>
              <a:gd name="connsiteY2-36" fmla="*/ 6432 h 1984861"/>
              <a:gd name="connsiteX3-37" fmla="*/ 7862421 w 9296366"/>
              <a:gd name="connsiteY3-38" fmla="*/ 1984861 h 1984861"/>
              <a:gd name="connsiteX4-39" fmla="*/ 4157 w 9296366"/>
              <a:gd name="connsiteY4-40" fmla="*/ 1976812 h 198486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9296366" h="1984861">
                <a:moveTo>
                  <a:pt x="4157" y="1976812"/>
                </a:moveTo>
                <a:cubicBezTo>
                  <a:pt x="2771" y="1322877"/>
                  <a:pt x="1386" y="653935"/>
                  <a:pt x="0" y="0"/>
                </a:cubicBezTo>
                <a:lnTo>
                  <a:pt x="9296366" y="6432"/>
                </a:lnTo>
                <a:lnTo>
                  <a:pt x="7862421" y="1984861"/>
                </a:lnTo>
                <a:lnTo>
                  <a:pt x="4157" y="1976812"/>
                </a:lnTo>
                <a:close/>
              </a:path>
            </a:pathLst>
          </a:custGeom>
          <a:solidFill>
            <a:srgbClr val="00519C"/>
          </a:solidFill>
          <a:ln>
            <a:solidFill>
              <a:srgbClr val="00519C"/>
            </a:solidFill>
          </a:ln>
          <a:effectLst>
            <a:outerShdw blurRad="101600" dist="63500" algn="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10" name="任意多边形: 形状 9"/>
          <p:cNvSpPr/>
          <p:nvPr userDrawn="1"/>
        </p:nvSpPr>
        <p:spPr>
          <a:xfrm>
            <a:off x="-8315" y="1973021"/>
            <a:ext cx="0" cy="2219499"/>
          </a:xfrm>
          <a:custGeom>
            <a:avLst/>
            <a:gdLst>
              <a:gd name="connsiteX0" fmla="*/ 0 w 0"/>
              <a:gd name="connsiteY0" fmla="*/ 0 h 2219499"/>
              <a:gd name="connsiteX1" fmla="*/ 0 w 0"/>
              <a:gd name="connsiteY1" fmla="*/ 2219499 h 2219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2219499">
                <a:moveTo>
                  <a:pt x="0" y="0"/>
                </a:moveTo>
                <a:lnTo>
                  <a:pt x="0" y="2219499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12" name="平行四边形 7"/>
          <p:cNvSpPr/>
          <p:nvPr userDrawn="1"/>
        </p:nvSpPr>
        <p:spPr>
          <a:xfrm rot="10800000">
            <a:off x="9319123" y="1973020"/>
            <a:ext cx="2366184" cy="2217292"/>
          </a:xfrm>
          <a:custGeom>
            <a:avLst/>
            <a:gdLst>
              <a:gd name="connsiteX0" fmla="*/ 0 w 9942022"/>
              <a:gd name="connsiteY0" fmla="*/ 1978429 h 1978429"/>
              <a:gd name="connsiteX1" fmla="*/ 494607 w 9942022"/>
              <a:gd name="connsiteY1" fmla="*/ 0 h 1978429"/>
              <a:gd name="connsiteX2" fmla="*/ 9942022 w 9942022"/>
              <a:gd name="connsiteY2" fmla="*/ 0 h 1978429"/>
              <a:gd name="connsiteX3" fmla="*/ 9447415 w 9942022"/>
              <a:gd name="connsiteY3" fmla="*/ 1978429 h 1978429"/>
              <a:gd name="connsiteX4" fmla="*/ 0 w 9942022"/>
              <a:gd name="connsiteY4" fmla="*/ 1978429 h 1978429"/>
              <a:gd name="connsiteX0-1" fmla="*/ 0 w 9942022"/>
              <a:gd name="connsiteY0-2" fmla="*/ 1978429 h 1978429"/>
              <a:gd name="connsiteX1-3" fmla="*/ 494607 w 9942022"/>
              <a:gd name="connsiteY1-4" fmla="*/ 0 h 1978429"/>
              <a:gd name="connsiteX2-5" fmla="*/ 9942022 w 9942022"/>
              <a:gd name="connsiteY2-6" fmla="*/ 0 h 1978429"/>
              <a:gd name="connsiteX3-7" fmla="*/ 8508077 w 9942022"/>
              <a:gd name="connsiteY3-8" fmla="*/ 1978429 h 1978429"/>
              <a:gd name="connsiteX4-9" fmla="*/ 0 w 9942022"/>
              <a:gd name="connsiteY4-10" fmla="*/ 1978429 h 1978429"/>
              <a:gd name="connsiteX0-11" fmla="*/ 4157 w 9447415"/>
              <a:gd name="connsiteY0-12" fmla="*/ 1961804 h 1978429"/>
              <a:gd name="connsiteX1-13" fmla="*/ 0 w 9447415"/>
              <a:gd name="connsiteY1-14" fmla="*/ 0 h 1978429"/>
              <a:gd name="connsiteX2-15" fmla="*/ 9447415 w 9447415"/>
              <a:gd name="connsiteY2-16" fmla="*/ 0 h 1978429"/>
              <a:gd name="connsiteX3-17" fmla="*/ 8013470 w 9447415"/>
              <a:gd name="connsiteY3-18" fmla="*/ 1978429 h 1978429"/>
              <a:gd name="connsiteX4-19" fmla="*/ 4157 w 9447415"/>
              <a:gd name="connsiteY4-20" fmla="*/ 1961804 h 1978429"/>
              <a:gd name="connsiteX0-21" fmla="*/ 155206 w 9447415"/>
              <a:gd name="connsiteY0-22" fmla="*/ 1970380 h 1978429"/>
              <a:gd name="connsiteX1-23" fmla="*/ 0 w 9447415"/>
              <a:gd name="connsiteY1-24" fmla="*/ 0 h 1978429"/>
              <a:gd name="connsiteX2-25" fmla="*/ 9447415 w 9447415"/>
              <a:gd name="connsiteY2-26" fmla="*/ 0 h 1978429"/>
              <a:gd name="connsiteX3-27" fmla="*/ 8013470 w 9447415"/>
              <a:gd name="connsiteY3-28" fmla="*/ 1978429 h 1978429"/>
              <a:gd name="connsiteX4-29" fmla="*/ 155206 w 9447415"/>
              <a:gd name="connsiteY4-30" fmla="*/ 1970380 h 1978429"/>
              <a:gd name="connsiteX0-31" fmla="*/ 4157 w 9296366"/>
              <a:gd name="connsiteY0-32" fmla="*/ 1976812 h 1984861"/>
              <a:gd name="connsiteX1-33" fmla="*/ 0 w 9296366"/>
              <a:gd name="connsiteY1-34" fmla="*/ 0 h 1984861"/>
              <a:gd name="connsiteX2-35" fmla="*/ 9296366 w 9296366"/>
              <a:gd name="connsiteY2-36" fmla="*/ 6432 h 1984861"/>
              <a:gd name="connsiteX3-37" fmla="*/ 7862421 w 9296366"/>
              <a:gd name="connsiteY3-38" fmla="*/ 1984861 h 1984861"/>
              <a:gd name="connsiteX4-39" fmla="*/ 4157 w 9296366"/>
              <a:gd name="connsiteY4-40" fmla="*/ 1976812 h 1984861"/>
              <a:gd name="connsiteX0-41" fmla="*/ 1 w 9292210"/>
              <a:gd name="connsiteY0-42" fmla="*/ 1988246 h 1996295"/>
              <a:gd name="connsiteX1-43" fmla="*/ 8629525 w 9292210"/>
              <a:gd name="connsiteY1-44" fmla="*/ 0 h 1996295"/>
              <a:gd name="connsiteX2-45" fmla="*/ 9292210 w 9292210"/>
              <a:gd name="connsiteY2-46" fmla="*/ 17866 h 1996295"/>
              <a:gd name="connsiteX3-47" fmla="*/ 7858265 w 9292210"/>
              <a:gd name="connsiteY3-48" fmla="*/ 1996295 h 1996295"/>
              <a:gd name="connsiteX4-49" fmla="*/ 1 w 9292210"/>
              <a:gd name="connsiteY4-50" fmla="*/ 1988246 h 1996295"/>
              <a:gd name="connsiteX0-51" fmla="*/ 1 w 2314152"/>
              <a:gd name="connsiteY0-52" fmla="*/ 1965378 h 1996295"/>
              <a:gd name="connsiteX1-53" fmla="*/ 1651467 w 2314152"/>
              <a:gd name="connsiteY1-54" fmla="*/ 0 h 1996295"/>
              <a:gd name="connsiteX2-55" fmla="*/ 2314152 w 2314152"/>
              <a:gd name="connsiteY2-56" fmla="*/ 17866 h 1996295"/>
              <a:gd name="connsiteX3-57" fmla="*/ 880207 w 2314152"/>
              <a:gd name="connsiteY3-58" fmla="*/ 1996295 h 1996295"/>
              <a:gd name="connsiteX4-59" fmla="*/ 1 w 2314152"/>
              <a:gd name="connsiteY4-60" fmla="*/ 1965378 h 1996295"/>
              <a:gd name="connsiteX0-61" fmla="*/ 0 w 2314151"/>
              <a:gd name="connsiteY0-62" fmla="*/ 1965378 h 1996295"/>
              <a:gd name="connsiteX1-63" fmla="*/ 1651466 w 2314151"/>
              <a:gd name="connsiteY1-64" fmla="*/ 0 h 1996295"/>
              <a:gd name="connsiteX2-65" fmla="*/ 2314151 w 2314151"/>
              <a:gd name="connsiteY2-66" fmla="*/ 17866 h 1996295"/>
              <a:gd name="connsiteX3-67" fmla="*/ 880206 w 2314151"/>
              <a:gd name="connsiteY3-68" fmla="*/ 1996295 h 1996295"/>
              <a:gd name="connsiteX4-69" fmla="*/ 0 w 2314151"/>
              <a:gd name="connsiteY4-70" fmla="*/ 1965378 h 1996295"/>
              <a:gd name="connsiteX0-71" fmla="*/ 0 w 2314151"/>
              <a:gd name="connsiteY0-72" fmla="*/ 1965378 h 1996295"/>
              <a:gd name="connsiteX1-73" fmla="*/ 1651466 w 2314151"/>
              <a:gd name="connsiteY1-74" fmla="*/ 0 h 1996295"/>
              <a:gd name="connsiteX2-75" fmla="*/ 2314151 w 2314151"/>
              <a:gd name="connsiteY2-76" fmla="*/ 17866 h 1996295"/>
              <a:gd name="connsiteX3-77" fmla="*/ 880206 w 2314151"/>
              <a:gd name="connsiteY3-78" fmla="*/ 1996295 h 1996295"/>
              <a:gd name="connsiteX4-79" fmla="*/ 0 w 2314151"/>
              <a:gd name="connsiteY4-80" fmla="*/ 1965378 h 1996295"/>
              <a:gd name="connsiteX0-81" fmla="*/ 0 w 2314151"/>
              <a:gd name="connsiteY0-82" fmla="*/ 1965378 h 1996295"/>
              <a:gd name="connsiteX1-83" fmla="*/ 1651466 w 2314151"/>
              <a:gd name="connsiteY1-84" fmla="*/ 0 h 1996295"/>
              <a:gd name="connsiteX2-85" fmla="*/ 2314151 w 2314151"/>
              <a:gd name="connsiteY2-86" fmla="*/ 17866 h 1996295"/>
              <a:gd name="connsiteX3-87" fmla="*/ 880206 w 2314151"/>
              <a:gd name="connsiteY3-88" fmla="*/ 1996295 h 1996295"/>
              <a:gd name="connsiteX4-89" fmla="*/ 0 w 2314151"/>
              <a:gd name="connsiteY4-90" fmla="*/ 1965378 h 1996295"/>
              <a:gd name="connsiteX0-91" fmla="*/ 0 w 2069697"/>
              <a:gd name="connsiteY0-92" fmla="*/ 1965379 h 1996295"/>
              <a:gd name="connsiteX1-93" fmla="*/ 1407012 w 2069697"/>
              <a:gd name="connsiteY1-94" fmla="*/ 0 h 1996295"/>
              <a:gd name="connsiteX2-95" fmla="*/ 2069697 w 2069697"/>
              <a:gd name="connsiteY2-96" fmla="*/ 17866 h 1996295"/>
              <a:gd name="connsiteX3-97" fmla="*/ 635752 w 2069697"/>
              <a:gd name="connsiteY3-98" fmla="*/ 1996295 h 1996295"/>
              <a:gd name="connsiteX4-99" fmla="*/ 0 w 2069697"/>
              <a:gd name="connsiteY4-100" fmla="*/ 1965379 h 1996295"/>
              <a:gd name="connsiteX0-101" fmla="*/ 0 w 2069697"/>
              <a:gd name="connsiteY0-102" fmla="*/ 1965379 h 1996295"/>
              <a:gd name="connsiteX1-103" fmla="*/ 1407012 w 2069697"/>
              <a:gd name="connsiteY1-104" fmla="*/ 0 h 1996295"/>
              <a:gd name="connsiteX2-105" fmla="*/ 2069697 w 2069697"/>
              <a:gd name="connsiteY2-106" fmla="*/ 17866 h 1996295"/>
              <a:gd name="connsiteX3-107" fmla="*/ 635752 w 2069697"/>
              <a:gd name="connsiteY3-108" fmla="*/ 1996295 h 1996295"/>
              <a:gd name="connsiteX4-109" fmla="*/ 0 w 2069697"/>
              <a:gd name="connsiteY4-110" fmla="*/ 1965379 h 1996295"/>
              <a:gd name="connsiteX0-111" fmla="*/ 0 w 2069697"/>
              <a:gd name="connsiteY0-112" fmla="*/ 1965379 h 1996295"/>
              <a:gd name="connsiteX1-113" fmla="*/ 1407012 w 2069697"/>
              <a:gd name="connsiteY1-114" fmla="*/ 0 h 1996295"/>
              <a:gd name="connsiteX2-115" fmla="*/ 2069697 w 2069697"/>
              <a:gd name="connsiteY2-116" fmla="*/ 17866 h 1996295"/>
              <a:gd name="connsiteX3-117" fmla="*/ 635752 w 2069697"/>
              <a:gd name="connsiteY3-118" fmla="*/ 1996295 h 1996295"/>
              <a:gd name="connsiteX4-119" fmla="*/ 0 w 2069697"/>
              <a:gd name="connsiteY4-120" fmla="*/ 1965379 h 199629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069697" h="1996295">
                <a:moveTo>
                  <a:pt x="0" y="1965379"/>
                </a:moveTo>
                <a:cubicBezTo>
                  <a:pt x="520857" y="1162800"/>
                  <a:pt x="841709" y="745409"/>
                  <a:pt x="1407012" y="0"/>
                </a:cubicBezTo>
                <a:lnTo>
                  <a:pt x="2069697" y="17866"/>
                </a:lnTo>
                <a:lnTo>
                  <a:pt x="635752" y="1996295"/>
                </a:lnTo>
                <a:lnTo>
                  <a:pt x="0" y="1965379"/>
                </a:lnTo>
                <a:close/>
              </a:path>
            </a:pathLst>
          </a:custGeom>
          <a:solidFill>
            <a:srgbClr val="89C53B"/>
          </a:solidFill>
          <a:ln>
            <a:solidFill>
              <a:srgbClr val="89C53B"/>
            </a:solidFill>
          </a:ln>
          <a:effectLst>
            <a:outerShdw blurRad="101600" dist="63500" algn="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14" name="平行四边形 7"/>
          <p:cNvSpPr/>
          <p:nvPr userDrawn="1"/>
        </p:nvSpPr>
        <p:spPr>
          <a:xfrm rot="10800000">
            <a:off x="10514918" y="1975255"/>
            <a:ext cx="1926320" cy="2197448"/>
          </a:xfrm>
          <a:custGeom>
            <a:avLst/>
            <a:gdLst>
              <a:gd name="connsiteX0" fmla="*/ 0 w 9942022"/>
              <a:gd name="connsiteY0" fmla="*/ 1978429 h 1978429"/>
              <a:gd name="connsiteX1" fmla="*/ 494607 w 9942022"/>
              <a:gd name="connsiteY1" fmla="*/ 0 h 1978429"/>
              <a:gd name="connsiteX2" fmla="*/ 9942022 w 9942022"/>
              <a:gd name="connsiteY2" fmla="*/ 0 h 1978429"/>
              <a:gd name="connsiteX3" fmla="*/ 9447415 w 9942022"/>
              <a:gd name="connsiteY3" fmla="*/ 1978429 h 1978429"/>
              <a:gd name="connsiteX4" fmla="*/ 0 w 9942022"/>
              <a:gd name="connsiteY4" fmla="*/ 1978429 h 1978429"/>
              <a:gd name="connsiteX0-1" fmla="*/ 0 w 9942022"/>
              <a:gd name="connsiteY0-2" fmla="*/ 1978429 h 1978429"/>
              <a:gd name="connsiteX1-3" fmla="*/ 494607 w 9942022"/>
              <a:gd name="connsiteY1-4" fmla="*/ 0 h 1978429"/>
              <a:gd name="connsiteX2-5" fmla="*/ 9942022 w 9942022"/>
              <a:gd name="connsiteY2-6" fmla="*/ 0 h 1978429"/>
              <a:gd name="connsiteX3-7" fmla="*/ 8508077 w 9942022"/>
              <a:gd name="connsiteY3-8" fmla="*/ 1978429 h 1978429"/>
              <a:gd name="connsiteX4-9" fmla="*/ 0 w 9942022"/>
              <a:gd name="connsiteY4-10" fmla="*/ 1978429 h 1978429"/>
              <a:gd name="connsiteX0-11" fmla="*/ 4157 w 9447415"/>
              <a:gd name="connsiteY0-12" fmla="*/ 1961804 h 1978429"/>
              <a:gd name="connsiteX1-13" fmla="*/ 0 w 9447415"/>
              <a:gd name="connsiteY1-14" fmla="*/ 0 h 1978429"/>
              <a:gd name="connsiteX2-15" fmla="*/ 9447415 w 9447415"/>
              <a:gd name="connsiteY2-16" fmla="*/ 0 h 1978429"/>
              <a:gd name="connsiteX3-17" fmla="*/ 8013470 w 9447415"/>
              <a:gd name="connsiteY3-18" fmla="*/ 1978429 h 1978429"/>
              <a:gd name="connsiteX4-19" fmla="*/ 4157 w 9447415"/>
              <a:gd name="connsiteY4-20" fmla="*/ 1961804 h 1978429"/>
              <a:gd name="connsiteX0-21" fmla="*/ 155206 w 9447415"/>
              <a:gd name="connsiteY0-22" fmla="*/ 1970380 h 1978429"/>
              <a:gd name="connsiteX1-23" fmla="*/ 0 w 9447415"/>
              <a:gd name="connsiteY1-24" fmla="*/ 0 h 1978429"/>
              <a:gd name="connsiteX2-25" fmla="*/ 9447415 w 9447415"/>
              <a:gd name="connsiteY2-26" fmla="*/ 0 h 1978429"/>
              <a:gd name="connsiteX3-27" fmla="*/ 8013470 w 9447415"/>
              <a:gd name="connsiteY3-28" fmla="*/ 1978429 h 1978429"/>
              <a:gd name="connsiteX4-29" fmla="*/ 155206 w 9447415"/>
              <a:gd name="connsiteY4-30" fmla="*/ 1970380 h 1978429"/>
              <a:gd name="connsiteX0-31" fmla="*/ 4157 w 9296366"/>
              <a:gd name="connsiteY0-32" fmla="*/ 1976812 h 1984861"/>
              <a:gd name="connsiteX1-33" fmla="*/ 0 w 9296366"/>
              <a:gd name="connsiteY1-34" fmla="*/ 0 h 1984861"/>
              <a:gd name="connsiteX2-35" fmla="*/ 9296366 w 9296366"/>
              <a:gd name="connsiteY2-36" fmla="*/ 6432 h 1984861"/>
              <a:gd name="connsiteX3-37" fmla="*/ 7862421 w 9296366"/>
              <a:gd name="connsiteY3-38" fmla="*/ 1984861 h 1984861"/>
              <a:gd name="connsiteX4-39" fmla="*/ 4157 w 9296366"/>
              <a:gd name="connsiteY4-40" fmla="*/ 1976812 h 1984861"/>
              <a:gd name="connsiteX0-41" fmla="*/ 1 w 9292210"/>
              <a:gd name="connsiteY0-42" fmla="*/ 1988246 h 1996295"/>
              <a:gd name="connsiteX1-43" fmla="*/ 8629525 w 9292210"/>
              <a:gd name="connsiteY1-44" fmla="*/ 0 h 1996295"/>
              <a:gd name="connsiteX2-45" fmla="*/ 9292210 w 9292210"/>
              <a:gd name="connsiteY2-46" fmla="*/ 17866 h 1996295"/>
              <a:gd name="connsiteX3-47" fmla="*/ 7858265 w 9292210"/>
              <a:gd name="connsiteY3-48" fmla="*/ 1996295 h 1996295"/>
              <a:gd name="connsiteX4-49" fmla="*/ 1 w 9292210"/>
              <a:gd name="connsiteY4-50" fmla="*/ 1988246 h 1996295"/>
              <a:gd name="connsiteX0-51" fmla="*/ 1 w 2314152"/>
              <a:gd name="connsiteY0-52" fmla="*/ 1965378 h 1996295"/>
              <a:gd name="connsiteX1-53" fmla="*/ 1651467 w 2314152"/>
              <a:gd name="connsiteY1-54" fmla="*/ 0 h 1996295"/>
              <a:gd name="connsiteX2-55" fmla="*/ 2314152 w 2314152"/>
              <a:gd name="connsiteY2-56" fmla="*/ 17866 h 1996295"/>
              <a:gd name="connsiteX3-57" fmla="*/ 880207 w 2314152"/>
              <a:gd name="connsiteY3-58" fmla="*/ 1996295 h 1996295"/>
              <a:gd name="connsiteX4-59" fmla="*/ 1 w 2314152"/>
              <a:gd name="connsiteY4-60" fmla="*/ 1965378 h 1996295"/>
              <a:gd name="connsiteX0-61" fmla="*/ 0 w 2314151"/>
              <a:gd name="connsiteY0-62" fmla="*/ 1965378 h 1996295"/>
              <a:gd name="connsiteX1-63" fmla="*/ 1651466 w 2314151"/>
              <a:gd name="connsiteY1-64" fmla="*/ 0 h 1996295"/>
              <a:gd name="connsiteX2-65" fmla="*/ 2314151 w 2314151"/>
              <a:gd name="connsiteY2-66" fmla="*/ 17866 h 1996295"/>
              <a:gd name="connsiteX3-67" fmla="*/ 880206 w 2314151"/>
              <a:gd name="connsiteY3-68" fmla="*/ 1996295 h 1996295"/>
              <a:gd name="connsiteX4-69" fmla="*/ 0 w 2314151"/>
              <a:gd name="connsiteY4-70" fmla="*/ 1965378 h 1996295"/>
              <a:gd name="connsiteX0-71" fmla="*/ 0 w 2314151"/>
              <a:gd name="connsiteY0-72" fmla="*/ 1965378 h 1996295"/>
              <a:gd name="connsiteX1-73" fmla="*/ 1651466 w 2314151"/>
              <a:gd name="connsiteY1-74" fmla="*/ 0 h 1996295"/>
              <a:gd name="connsiteX2-75" fmla="*/ 2314151 w 2314151"/>
              <a:gd name="connsiteY2-76" fmla="*/ 17866 h 1996295"/>
              <a:gd name="connsiteX3-77" fmla="*/ 880206 w 2314151"/>
              <a:gd name="connsiteY3-78" fmla="*/ 1996295 h 1996295"/>
              <a:gd name="connsiteX4-79" fmla="*/ 0 w 2314151"/>
              <a:gd name="connsiteY4-80" fmla="*/ 1965378 h 1996295"/>
              <a:gd name="connsiteX0-81" fmla="*/ 0 w 2314151"/>
              <a:gd name="connsiteY0-82" fmla="*/ 1965378 h 1996295"/>
              <a:gd name="connsiteX1-83" fmla="*/ 1651466 w 2314151"/>
              <a:gd name="connsiteY1-84" fmla="*/ 0 h 1996295"/>
              <a:gd name="connsiteX2-85" fmla="*/ 2314151 w 2314151"/>
              <a:gd name="connsiteY2-86" fmla="*/ 17866 h 1996295"/>
              <a:gd name="connsiteX3-87" fmla="*/ 880206 w 2314151"/>
              <a:gd name="connsiteY3-88" fmla="*/ 1996295 h 1996295"/>
              <a:gd name="connsiteX4-89" fmla="*/ 0 w 2314151"/>
              <a:gd name="connsiteY4-90" fmla="*/ 1965378 h 1996295"/>
              <a:gd name="connsiteX0-91" fmla="*/ 0 w 2069697"/>
              <a:gd name="connsiteY0-92" fmla="*/ 1965379 h 1996295"/>
              <a:gd name="connsiteX1-93" fmla="*/ 1407012 w 2069697"/>
              <a:gd name="connsiteY1-94" fmla="*/ 0 h 1996295"/>
              <a:gd name="connsiteX2-95" fmla="*/ 2069697 w 2069697"/>
              <a:gd name="connsiteY2-96" fmla="*/ 17866 h 1996295"/>
              <a:gd name="connsiteX3-97" fmla="*/ 635752 w 2069697"/>
              <a:gd name="connsiteY3-98" fmla="*/ 1996295 h 1996295"/>
              <a:gd name="connsiteX4-99" fmla="*/ 0 w 2069697"/>
              <a:gd name="connsiteY4-100" fmla="*/ 1965379 h 1996295"/>
              <a:gd name="connsiteX0-101" fmla="*/ 0 w 2069697"/>
              <a:gd name="connsiteY0-102" fmla="*/ 1965379 h 1996295"/>
              <a:gd name="connsiteX1-103" fmla="*/ 1407012 w 2069697"/>
              <a:gd name="connsiteY1-104" fmla="*/ 0 h 1996295"/>
              <a:gd name="connsiteX2-105" fmla="*/ 2069697 w 2069697"/>
              <a:gd name="connsiteY2-106" fmla="*/ 17866 h 1996295"/>
              <a:gd name="connsiteX3-107" fmla="*/ 635752 w 2069697"/>
              <a:gd name="connsiteY3-108" fmla="*/ 1996295 h 1996295"/>
              <a:gd name="connsiteX4-109" fmla="*/ 0 w 2069697"/>
              <a:gd name="connsiteY4-110" fmla="*/ 1965379 h 1996295"/>
              <a:gd name="connsiteX0-111" fmla="*/ 0 w 2069697"/>
              <a:gd name="connsiteY0-112" fmla="*/ 1965379 h 1996295"/>
              <a:gd name="connsiteX1-113" fmla="*/ 1407012 w 2069697"/>
              <a:gd name="connsiteY1-114" fmla="*/ 0 h 1996295"/>
              <a:gd name="connsiteX2-115" fmla="*/ 2069697 w 2069697"/>
              <a:gd name="connsiteY2-116" fmla="*/ 17866 h 1996295"/>
              <a:gd name="connsiteX3-117" fmla="*/ 635752 w 2069697"/>
              <a:gd name="connsiteY3-118" fmla="*/ 1996295 h 1996295"/>
              <a:gd name="connsiteX4-119" fmla="*/ 0 w 2069697"/>
              <a:gd name="connsiteY4-120" fmla="*/ 1965379 h 1996295"/>
              <a:gd name="connsiteX0-121" fmla="*/ 0 w 2069697"/>
              <a:gd name="connsiteY0-122" fmla="*/ 1947513 h 1978429"/>
              <a:gd name="connsiteX1-123" fmla="*/ 384749 w 2069697"/>
              <a:gd name="connsiteY1-124" fmla="*/ 5002 h 1978429"/>
              <a:gd name="connsiteX2-125" fmla="*/ 2069697 w 2069697"/>
              <a:gd name="connsiteY2-126" fmla="*/ 0 h 1978429"/>
              <a:gd name="connsiteX3-127" fmla="*/ 635752 w 2069697"/>
              <a:gd name="connsiteY3-128" fmla="*/ 1978429 h 1978429"/>
              <a:gd name="connsiteX4-129" fmla="*/ 0 w 2069697"/>
              <a:gd name="connsiteY4-130" fmla="*/ 1947513 h 1978429"/>
              <a:gd name="connsiteX0-131" fmla="*/ 0 w 2069697"/>
              <a:gd name="connsiteY0-132" fmla="*/ 1947513 h 1978429"/>
              <a:gd name="connsiteX1-133" fmla="*/ 384749 w 2069697"/>
              <a:gd name="connsiteY1-134" fmla="*/ 5002 h 1978429"/>
              <a:gd name="connsiteX2-135" fmla="*/ 2069697 w 2069697"/>
              <a:gd name="connsiteY2-136" fmla="*/ 0 h 1978429"/>
              <a:gd name="connsiteX3-137" fmla="*/ 635752 w 2069697"/>
              <a:gd name="connsiteY3-138" fmla="*/ 1978429 h 1978429"/>
              <a:gd name="connsiteX4-139" fmla="*/ 0 w 2069697"/>
              <a:gd name="connsiteY4-140" fmla="*/ 1947513 h 1978429"/>
              <a:gd name="connsiteX0-141" fmla="*/ 0 w 2069697"/>
              <a:gd name="connsiteY0-142" fmla="*/ 1947513 h 1978429"/>
              <a:gd name="connsiteX1-143" fmla="*/ 384749 w 2069697"/>
              <a:gd name="connsiteY1-144" fmla="*/ 5002 h 1978429"/>
              <a:gd name="connsiteX2-145" fmla="*/ 2069697 w 2069697"/>
              <a:gd name="connsiteY2-146" fmla="*/ 0 h 1978429"/>
              <a:gd name="connsiteX3-147" fmla="*/ 635752 w 2069697"/>
              <a:gd name="connsiteY3-148" fmla="*/ 1978429 h 1978429"/>
              <a:gd name="connsiteX4-149" fmla="*/ 0 w 2069697"/>
              <a:gd name="connsiteY4-150" fmla="*/ 1947513 h 1978429"/>
              <a:gd name="connsiteX0-151" fmla="*/ 4156 w 1684948"/>
              <a:gd name="connsiteY0-152" fmla="*/ 1970382 h 1978429"/>
              <a:gd name="connsiteX1-153" fmla="*/ 0 w 1684948"/>
              <a:gd name="connsiteY1-154" fmla="*/ 5002 h 1978429"/>
              <a:gd name="connsiteX2-155" fmla="*/ 1684948 w 1684948"/>
              <a:gd name="connsiteY2-156" fmla="*/ 0 h 1978429"/>
              <a:gd name="connsiteX3-157" fmla="*/ 251003 w 1684948"/>
              <a:gd name="connsiteY3-158" fmla="*/ 1978429 h 1978429"/>
              <a:gd name="connsiteX4-159" fmla="*/ 4156 w 1684948"/>
              <a:gd name="connsiteY4-160" fmla="*/ 1970382 h 1978429"/>
              <a:gd name="connsiteX0-161" fmla="*/ 4156 w 1684948"/>
              <a:gd name="connsiteY0-162" fmla="*/ 1970382 h 1978429"/>
              <a:gd name="connsiteX1-163" fmla="*/ 0 w 1684948"/>
              <a:gd name="connsiteY1-164" fmla="*/ 5002 h 1978429"/>
              <a:gd name="connsiteX2-165" fmla="*/ 1684948 w 1684948"/>
              <a:gd name="connsiteY2-166" fmla="*/ 0 h 1978429"/>
              <a:gd name="connsiteX3-167" fmla="*/ 251003 w 1684948"/>
              <a:gd name="connsiteY3-168" fmla="*/ 1978429 h 1978429"/>
              <a:gd name="connsiteX4-169" fmla="*/ 4156 w 1684948"/>
              <a:gd name="connsiteY4-170" fmla="*/ 1970382 h 197842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684948" h="1978429">
                <a:moveTo>
                  <a:pt x="4156" y="1970382"/>
                </a:moveTo>
                <a:cubicBezTo>
                  <a:pt x="2770" y="859080"/>
                  <a:pt x="1386" y="944792"/>
                  <a:pt x="0" y="5002"/>
                </a:cubicBezTo>
                <a:lnTo>
                  <a:pt x="1684948" y="0"/>
                </a:lnTo>
                <a:lnTo>
                  <a:pt x="251003" y="1978429"/>
                </a:lnTo>
                <a:lnTo>
                  <a:pt x="4156" y="1970382"/>
                </a:lnTo>
                <a:close/>
              </a:path>
            </a:pathLst>
          </a:custGeom>
          <a:solidFill>
            <a:srgbClr val="5B5C5E"/>
          </a:solidFill>
          <a:ln>
            <a:solidFill>
              <a:srgbClr val="5B5C5E"/>
            </a:solidFill>
          </a:ln>
          <a:effectLst>
            <a:outerShdw blurRad="101600" dist="63500" algn="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16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3571247" y="4835740"/>
            <a:ext cx="5052682" cy="1076498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66969" y="2306075"/>
            <a:ext cx="7788863" cy="1257626"/>
          </a:xfrm>
        </p:spPr>
        <p:txBody>
          <a:bodyPr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4400" b="1" kern="1200" dirty="0">
                <a:solidFill>
                  <a:schemeClr val="bg1"/>
                </a:solidFill>
                <a:latin typeface="+mn-ea"/>
                <a:ea typeface="+mn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0892" y="98415"/>
            <a:ext cx="865214" cy="864989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4800" y="158038"/>
            <a:ext cx="1945052" cy="671126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 userDrawn="1"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100000" contrast="100000"/>
                    </a14:imgEffect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  <a14:imgEffect>
                      <a14:sharpenSoften amoun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4045" y="6197601"/>
            <a:ext cx="2439035" cy="523875"/>
          </a:xfrm>
          <a:prstGeom prst="rect">
            <a:avLst/>
          </a:prstGeom>
          <a:noFill/>
        </p:spPr>
      </p:pic>
      <p:sp>
        <p:nvSpPr>
          <p:cNvPr id="18" name="日期占位符 3"/>
          <p:cNvSpPr txBox="1"/>
          <p:nvPr userDrawn="1"/>
        </p:nvSpPr>
        <p:spPr>
          <a:xfrm>
            <a:off x="-8315" y="6459538"/>
            <a:ext cx="1095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0B3365A-2AB1-404D-9041-0D18E18537C7}" type="datetimeFigureOut">
              <a:rPr lang="zh-CN" altLang="en-US" sz="1200" smtClean="0"/>
            </a:fld>
            <a:endParaRPr lang="zh-CN" altLang="en-US" sz="1200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8AF93-F015-4E02-9910-15C5CE4FE8B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EB412-6DE5-4D5A-AC24-F5C758543197}" type="slidenum">
              <a:rPr lang="zh-CN" altLang="en-US" smtClean="0"/>
            </a:fld>
            <a:endParaRPr lang="zh-CN" altLang="en-US"/>
          </a:p>
        </p:txBody>
      </p:sp>
      <p:sp>
        <p:nvSpPr>
          <p:cNvPr id="5" name="矩形 4"/>
          <p:cNvSpPr/>
          <p:nvPr userDrawn="1">
            <p:custDataLst>
              <p:tags r:id="rId2"/>
            </p:custDataLst>
          </p:nvPr>
        </p:nvSpPr>
        <p:spPr>
          <a:xfrm>
            <a:off x="0" y="-6485"/>
            <a:ext cx="12192000" cy="7918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 dirty="0"/>
          </a:p>
        </p:txBody>
      </p:sp>
      <p:sp>
        <p:nvSpPr>
          <p:cNvPr id="6" name="TextBox 10"/>
          <p:cNvSpPr txBox="1"/>
          <p:nvPr userDrawn="1">
            <p:custDataLst>
              <p:tags r:id="rId3"/>
            </p:custDataLst>
          </p:nvPr>
        </p:nvSpPr>
        <p:spPr>
          <a:xfrm>
            <a:off x="10381615" y="185175"/>
            <a:ext cx="1585595" cy="404714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不足与总结</a:t>
            </a:r>
            <a:endParaRPr lang="zh-CN" altLang="en-US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 userDrawn="1">
            <p:custDataLst>
              <p:tags r:id="rId4"/>
            </p:custDataLst>
          </p:nvPr>
        </p:nvSpPr>
        <p:spPr>
          <a:xfrm>
            <a:off x="3665220" y="-8390"/>
            <a:ext cx="1867535" cy="7918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kern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研究背景</a:t>
            </a:r>
            <a:endParaRPr lang="zh-CN" altLang="en-US" sz="2000" b="1" kern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" name="矩形 9"/>
          <p:cNvSpPr/>
          <p:nvPr userDrawn="1">
            <p:custDataLst>
              <p:tags r:id="rId5"/>
            </p:custDataLst>
          </p:nvPr>
        </p:nvSpPr>
        <p:spPr>
          <a:xfrm>
            <a:off x="5519420" y="-135"/>
            <a:ext cx="1658287" cy="791845"/>
          </a:xfrm>
          <a:prstGeom prst="rect">
            <a:avLst/>
          </a:prstGeom>
          <a:solidFill>
            <a:srgbClr val="00519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TextBox 9"/>
          <p:cNvSpPr txBox="1"/>
          <p:nvPr userDrawn="1">
            <p:custDataLst>
              <p:tags r:id="rId6"/>
            </p:custDataLst>
          </p:nvPr>
        </p:nvSpPr>
        <p:spPr>
          <a:xfrm>
            <a:off x="5532596" y="185285"/>
            <a:ext cx="1736725" cy="404495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2000" b="1" kern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研究内容</a:t>
            </a:r>
            <a:endParaRPr lang="zh-CN" altLang="en-US" sz="2000" b="1" kern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TextBox 11"/>
          <p:cNvSpPr txBox="1"/>
          <p:nvPr userDrawn="1">
            <p:custDataLst>
              <p:tags r:id="rId7"/>
            </p:custDataLst>
          </p:nvPr>
        </p:nvSpPr>
        <p:spPr>
          <a:xfrm>
            <a:off x="7269162" y="185285"/>
            <a:ext cx="1556385" cy="404495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方法改进</a:t>
            </a:r>
            <a:endParaRPr lang="zh-CN" altLang="en-US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TextBox 11"/>
          <p:cNvSpPr txBox="1"/>
          <p:nvPr userDrawn="1">
            <p:custDataLst>
              <p:tags r:id="rId8"/>
            </p:custDataLst>
          </p:nvPr>
        </p:nvSpPr>
        <p:spPr>
          <a:xfrm>
            <a:off x="8825388" y="185175"/>
            <a:ext cx="1556385" cy="404714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结果分析</a:t>
            </a:r>
            <a:endParaRPr lang="zh-CN" altLang="en-US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2" name="直接连接符 11"/>
          <p:cNvCxnSpPr/>
          <p:nvPr userDrawn="1">
            <p:custDataLst>
              <p:tags r:id="rId9"/>
            </p:custDataLst>
          </p:nvPr>
        </p:nvCxnSpPr>
        <p:spPr>
          <a:xfrm>
            <a:off x="10381615" y="260648"/>
            <a:ext cx="0" cy="24574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 userDrawn="1">
            <p:custDataLst>
              <p:tags r:id="rId10"/>
            </p:custDataLst>
          </p:nvPr>
        </p:nvCxnSpPr>
        <p:spPr>
          <a:xfrm>
            <a:off x="8825388" y="260648"/>
            <a:ext cx="0" cy="24574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>
            <p:custDataLst>
              <p:tags r:id="rId11"/>
            </p:custDataLst>
          </p:nvPr>
        </p:nvCxnSpPr>
        <p:spPr>
          <a:xfrm>
            <a:off x="7177707" y="260648"/>
            <a:ext cx="0" cy="24574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 userDrawn="1">
            <p:custDataLst>
              <p:tags r:id="rId12"/>
            </p:custDataLst>
          </p:nvPr>
        </p:nvCxnSpPr>
        <p:spPr>
          <a:xfrm>
            <a:off x="5519420" y="260648"/>
            <a:ext cx="0" cy="24574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图片 15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923" y="78599"/>
            <a:ext cx="639991" cy="639991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306" y="99970"/>
            <a:ext cx="1675984" cy="57843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8AF93-F015-4E02-9910-15C5CE4FE8B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EB412-6DE5-4D5A-AC24-F5C758543197}" type="slidenum">
              <a:rPr lang="zh-CN" altLang="en-US" smtClean="0"/>
            </a:fld>
            <a:endParaRPr lang="zh-CN" altLang="en-US"/>
          </a:p>
        </p:txBody>
      </p:sp>
      <p:sp>
        <p:nvSpPr>
          <p:cNvPr id="5" name="矩形 4"/>
          <p:cNvSpPr/>
          <p:nvPr userDrawn="1">
            <p:custDataLst>
              <p:tags r:id="rId2"/>
            </p:custDataLst>
          </p:nvPr>
        </p:nvSpPr>
        <p:spPr>
          <a:xfrm>
            <a:off x="0" y="-6485"/>
            <a:ext cx="12192000" cy="7918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 dirty="0"/>
          </a:p>
        </p:txBody>
      </p:sp>
      <p:sp>
        <p:nvSpPr>
          <p:cNvPr id="6" name="TextBox 10"/>
          <p:cNvSpPr txBox="1"/>
          <p:nvPr userDrawn="1">
            <p:custDataLst>
              <p:tags r:id="rId3"/>
            </p:custDataLst>
          </p:nvPr>
        </p:nvSpPr>
        <p:spPr>
          <a:xfrm>
            <a:off x="10381615" y="185175"/>
            <a:ext cx="1585595" cy="404714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不足与总结</a:t>
            </a:r>
            <a:endParaRPr lang="zh-CN" altLang="en-US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 userDrawn="1">
            <p:custDataLst>
              <p:tags r:id="rId4"/>
            </p:custDataLst>
          </p:nvPr>
        </p:nvSpPr>
        <p:spPr>
          <a:xfrm>
            <a:off x="3665220" y="-8390"/>
            <a:ext cx="1867535" cy="7918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kern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研究背景</a:t>
            </a:r>
            <a:endParaRPr lang="zh-CN" altLang="en-US" sz="2000" b="1" kern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" name="矩形 9"/>
          <p:cNvSpPr/>
          <p:nvPr userDrawn="1">
            <p:custDataLst>
              <p:tags r:id="rId5"/>
            </p:custDataLst>
          </p:nvPr>
        </p:nvSpPr>
        <p:spPr>
          <a:xfrm>
            <a:off x="7177550" y="6822"/>
            <a:ext cx="1647680" cy="791845"/>
          </a:xfrm>
          <a:prstGeom prst="rect">
            <a:avLst/>
          </a:prstGeom>
          <a:solidFill>
            <a:srgbClr val="00519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TextBox 9"/>
          <p:cNvSpPr txBox="1"/>
          <p:nvPr userDrawn="1">
            <p:custDataLst>
              <p:tags r:id="rId6"/>
            </p:custDataLst>
          </p:nvPr>
        </p:nvSpPr>
        <p:spPr>
          <a:xfrm>
            <a:off x="5532596" y="185285"/>
            <a:ext cx="1736725" cy="404495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2000" b="1" kern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研究内容</a:t>
            </a:r>
            <a:endParaRPr lang="zh-CN" altLang="en-US" sz="2000" b="1" kern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TextBox 11"/>
          <p:cNvSpPr txBox="1"/>
          <p:nvPr userDrawn="1">
            <p:custDataLst>
              <p:tags r:id="rId7"/>
            </p:custDataLst>
          </p:nvPr>
        </p:nvSpPr>
        <p:spPr>
          <a:xfrm>
            <a:off x="7269162" y="185285"/>
            <a:ext cx="1556385" cy="404495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2000" b="1" kern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方法改进</a:t>
            </a:r>
            <a:endParaRPr lang="zh-CN" altLang="en-US" sz="2000" b="1" kern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1" name="TextBox 11"/>
          <p:cNvSpPr txBox="1"/>
          <p:nvPr userDrawn="1">
            <p:custDataLst>
              <p:tags r:id="rId8"/>
            </p:custDataLst>
          </p:nvPr>
        </p:nvSpPr>
        <p:spPr>
          <a:xfrm>
            <a:off x="8825388" y="185175"/>
            <a:ext cx="1556385" cy="404714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结果分析</a:t>
            </a:r>
            <a:endParaRPr lang="zh-CN" altLang="en-US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2" name="直接连接符 11"/>
          <p:cNvCxnSpPr/>
          <p:nvPr userDrawn="1">
            <p:custDataLst>
              <p:tags r:id="rId9"/>
            </p:custDataLst>
          </p:nvPr>
        </p:nvCxnSpPr>
        <p:spPr>
          <a:xfrm>
            <a:off x="10381615" y="260648"/>
            <a:ext cx="0" cy="24574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 userDrawn="1">
            <p:custDataLst>
              <p:tags r:id="rId10"/>
            </p:custDataLst>
          </p:nvPr>
        </p:nvCxnSpPr>
        <p:spPr>
          <a:xfrm>
            <a:off x="8825388" y="260648"/>
            <a:ext cx="0" cy="24574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>
            <p:custDataLst>
              <p:tags r:id="rId11"/>
            </p:custDataLst>
          </p:nvPr>
        </p:nvCxnSpPr>
        <p:spPr>
          <a:xfrm>
            <a:off x="7177707" y="260648"/>
            <a:ext cx="0" cy="24574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 userDrawn="1">
            <p:custDataLst>
              <p:tags r:id="rId12"/>
            </p:custDataLst>
          </p:nvPr>
        </p:nvCxnSpPr>
        <p:spPr>
          <a:xfrm>
            <a:off x="5519420" y="260648"/>
            <a:ext cx="0" cy="24574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图片 15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923" y="78599"/>
            <a:ext cx="639991" cy="639991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306" y="99970"/>
            <a:ext cx="1675984" cy="57843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8AF93-F015-4E02-9910-15C5CE4FE8B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EB412-6DE5-4D5A-AC24-F5C758543197}" type="slidenum">
              <a:rPr lang="zh-CN" altLang="en-US" smtClean="0"/>
            </a:fld>
            <a:endParaRPr lang="zh-CN" altLang="en-US"/>
          </a:p>
        </p:txBody>
      </p:sp>
      <p:sp>
        <p:nvSpPr>
          <p:cNvPr id="5" name="矩形 4"/>
          <p:cNvSpPr/>
          <p:nvPr userDrawn="1">
            <p:custDataLst>
              <p:tags r:id="rId2"/>
            </p:custDataLst>
          </p:nvPr>
        </p:nvSpPr>
        <p:spPr>
          <a:xfrm>
            <a:off x="0" y="-6485"/>
            <a:ext cx="12192000" cy="7918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 dirty="0"/>
          </a:p>
        </p:txBody>
      </p:sp>
      <p:sp>
        <p:nvSpPr>
          <p:cNvPr id="6" name="TextBox 10"/>
          <p:cNvSpPr txBox="1"/>
          <p:nvPr userDrawn="1">
            <p:custDataLst>
              <p:tags r:id="rId3"/>
            </p:custDataLst>
          </p:nvPr>
        </p:nvSpPr>
        <p:spPr>
          <a:xfrm>
            <a:off x="10381615" y="185175"/>
            <a:ext cx="1585595" cy="404714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不足与总结</a:t>
            </a:r>
            <a:endParaRPr lang="zh-CN" altLang="en-US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 userDrawn="1">
            <p:custDataLst>
              <p:tags r:id="rId4"/>
            </p:custDataLst>
          </p:nvPr>
        </p:nvSpPr>
        <p:spPr>
          <a:xfrm>
            <a:off x="3665220" y="-8390"/>
            <a:ext cx="1867535" cy="7918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kern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研究背景</a:t>
            </a:r>
            <a:endParaRPr lang="zh-CN" altLang="en-US" sz="2000" b="1" kern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" name="矩形 9"/>
          <p:cNvSpPr/>
          <p:nvPr userDrawn="1">
            <p:custDataLst>
              <p:tags r:id="rId5"/>
            </p:custDataLst>
          </p:nvPr>
        </p:nvSpPr>
        <p:spPr>
          <a:xfrm>
            <a:off x="8822660" y="-8390"/>
            <a:ext cx="1556385" cy="791845"/>
          </a:xfrm>
          <a:prstGeom prst="rect">
            <a:avLst/>
          </a:prstGeom>
          <a:solidFill>
            <a:srgbClr val="00519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TextBox 9"/>
          <p:cNvSpPr txBox="1"/>
          <p:nvPr userDrawn="1">
            <p:custDataLst>
              <p:tags r:id="rId6"/>
            </p:custDataLst>
          </p:nvPr>
        </p:nvSpPr>
        <p:spPr>
          <a:xfrm>
            <a:off x="5532596" y="185285"/>
            <a:ext cx="1736725" cy="404495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2000" b="1" kern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研究内容</a:t>
            </a:r>
            <a:endParaRPr lang="zh-CN" altLang="en-US" sz="2000" b="1" kern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TextBox 11"/>
          <p:cNvSpPr txBox="1"/>
          <p:nvPr userDrawn="1">
            <p:custDataLst>
              <p:tags r:id="rId7"/>
            </p:custDataLst>
          </p:nvPr>
        </p:nvSpPr>
        <p:spPr>
          <a:xfrm>
            <a:off x="7269162" y="185285"/>
            <a:ext cx="1556385" cy="404495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2000" b="1" kern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方法改进</a:t>
            </a:r>
            <a:endParaRPr lang="zh-CN" altLang="en-US" sz="2000" b="1" kern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1" name="TextBox 11"/>
          <p:cNvSpPr txBox="1"/>
          <p:nvPr userDrawn="1">
            <p:custDataLst>
              <p:tags r:id="rId8"/>
            </p:custDataLst>
          </p:nvPr>
        </p:nvSpPr>
        <p:spPr>
          <a:xfrm>
            <a:off x="8825388" y="185175"/>
            <a:ext cx="1556385" cy="404714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2000" b="1" kern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结果分析</a:t>
            </a:r>
            <a:endParaRPr lang="zh-CN" altLang="en-US" sz="2000" b="1" kern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12" name="直接连接符 11"/>
          <p:cNvCxnSpPr/>
          <p:nvPr userDrawn="1">
            <p:custDataLst>
              <p:tags r:id="rId9"/>
            </p:custDataLst>
          </p:nvPr>
        </p:nvCxnSpPr>
        <p:spPr>
          <a:xfrm>
            <a:off x="10381615" y="260648"/>
            <a:ext cx="0" cy="24574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 userDrawn="1">
            <p:custDataLst>
              <p:tags r:id="rId10"/>
            </p:custDataLst>
          </p:nvPr>
        </p:nvCxnSpPr>
        <p:spPr>
          <a:xfrm>
            <a:off x="8813763" y="260648"/>
            <a:ext cx="0" cy="24574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>
            <p:custDataLst>
              <p:tags r:id="rId11"/>
            </p:custDataLst>
          </p:nvPr>
        </p:nvCxnSpPr>
        <p:spPr>
          <a:xfrm>
            <a:off x="7177707" y="260648"/>
            <a:ext cx="0" cy="24574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 userDrawn="1">
            <p:custDataLst>
              <p:tags r:id="rId12"/>
            </p:custDataLst>
          </p:nvPr>
        </p:nvCxnSpPr>
        <p:spPr>
          <a:xfrm>
            <a:off x="5519420" y="260648"/>
            <a:ext cx="0" cy="24574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图片 17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923" y="78599"/>
            <a:ext cx="639991" cy="639991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306" y="99970"/>
            <a:ext cx="1675984" cy="57843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8AF93-F015-4E02-9910-15C5CE4FE8B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EB412-6DE5-4D5A-AC24-F5C758543197}" type="slidenum">
              <a:rPr lang="zh-CN" altLang="en-US" smtClean="0"/>
            </a:fld>
            <a:endParaRPr lang="zh-CN" altLang="en-US"/>
          </a:p>
        </p:txBody>
      </p:sp>
      <p:sp>
        <p:nvSpPr>
          <p:cNvPr id="5" name="矩形 4"/>
          <p:cNvSpPr/>
          <p:nvPr userDrawn="1">
            <p:custDataLst>
              <p:tags r:id="rId2"/>
            </p:custDataLst>
          </p:nvPr>
        </p:nvSpPr>
        <p:spPr>
          <a:xfrm>
            <a:off x="0" y="-6485"/>
            <a:ext cx="12192000" cy="7918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 dirty="0"/>
          </a:p>
        </p:txBody>
      </p:sp>
      <p:sp>
        <p:nvSpPr>
          <p:cNvPr id="10" name="矩形 9"/>
          <p:cNvSpPr/>
          <p:nvPr userDrawn="1">
            <p:custDataLst>
              <p:tags r:id="rId3"/>
            </p:custDataLst>
          </p:nvPr>
        </p:nvSpPr>
        <p:spPr>
          <a:xfrm>
            <a:off x="10387493" y="0"/>
            <a:ext cx="1556385" cy="791845"/>
          </a:xfrm>
          <a:prstGeom prst="rect">
            <a:avLst/>
          </a:prstGeom>
          <a:solidFill>
            <a:srgbClr val="00519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TextBox 10"/>
          <p:cNvSpPr txBox="1"/>
          <p:nvPr userDrawn="1">
            <p:custDataLst>
              <p:tags r:id="rId4"/>
            </p:custDataLst>
          </p:nvPr>
        </p:nvSpPr>
        <p:spPr>
          <a:xfrm>
            <a:off x="10381615" y="185175"/>
            <a:ext cx="1585595" cy="404714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2000" b="1" kern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不足与总结</a:t>
            </a:r>
            <a:endParaRPr lang="zh-CN" altLang="en-US" sz="2000" b="1" kern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" name="矩形 6"/>
          <p:cNvSpPr/>
          <p:nvPr userDrawn="1">
            <p:custDataLst>
              <p:tags r:id="rId5"/>
            </p:custDataLst>
          </p:nvPr>
        </p:nvSpPr>
        <p:spPr>
          <a:xfrm>
            <a:off x="3665220" y="-8390"/>
            <a:ext cx="1867535" cy="7918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kern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研究背景</a:t>
            </a:r>
            <a:endParaRPr lang="zh-CN" altLang="en-US" sz="2000" b="1" kern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TextBox 9"/>
          <p:cNvSpPr txBox="1"/>
          <p:nvPr userDrawn="1">
            <p:custDataLst>
              <p:tags r:id="rId6"/>
            </p:custDataLst>
          </p:nvPr>
        </p:nvSpPr>
        <p:spPr>
          <a:xfrm>
            <a:off x="5532596" y="185285"/>
            <a:ext cx="1736725" cy="404495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2000" b="1" kern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研究内容</a:t>
            </a:r>
            <a:endParaRPr lang="zh-CN" altLang="en-US" sz="2000" b="1" kern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TextBox 11"/>
          <p:cNvSpPr txBox="1"/>
          <p:nvPr userDrawn="1">
            <p:custDataLst>
              <p:tags r:id="rId7"/>
            </p:custDataLst>
          </p:nvPr>
        </p:nvSpPr>
        <p:spPr>
          <a:xfrm>
            <a:off x="7269162" y="185285"/>
            <a:ext cx="1556385" cy="404495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2000" b="1" kern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方法改进</a:t>
            </a:r>
            <a:endParaRPr lang="zh-CN" altLang="en-US" sz="2000" b="1" kern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1" name="TextBox 11"/>
          <p:cNvSpPr txBox="1"/>
          <p:nvPr userDrawn="1">
            <p:custDataLst>
              <p:tags r:id="rId8"/>
            </p:custDataLst>
          </p:nvPr>
        </p:nvSpPr>
        <p:spPr>
          <a:xfrm>
            <a:off x="8825388" y="185175"/>
            <a:ext cx="1556385" cy="404714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2000" b="1" kern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结果分析</a:t>
            </a:r>
            <a:endParaRPr lang="zh-CN" altLang="en-US" sz="2000" b="1" kern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12" name="直接连接符 11"/>
          <p:cNvCxnSpPr/>
          <p:nvPr userDrawn="1">
            <p:custDataLst>
              <p:tags r:id="rId9"/>
            </p:custDataLst>
          </p:nvPr>
        </p:nvCxnSpPr>
        <p:spPr>
          <a:xfrm>
            <a:off x="10381615" y="260648"/>
            <a:ext cx="0" cy="24574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 userDrawn="1">
            <p:custDataLst>
              <p:tags r:id="rId10"/>
            </p:custDataLst>
          </p:nvPr>
        </p:nvCxnSpPr>
        <p:spPr>
          <a:xfrm>
            <a:off x="8813763" y="260648"/>
            <a:ext cx="0" cy="24574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>
            <p:custDataLst>
              <p:tags r:id="rId11"/>
            </p:custDataLst>
          </p:nvPr>
        </p:nvCxnSpPr>
        <p:spPr>
          <a:xfrm>
            <a:off x="7177707" y="260648"/>
            <a:ext cx="0" cy="24574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 userDrawn="1">
            <p:custDataLst>
              <p:tags r:id="rId12"/>
            </p:custDataLst>
          </p:nvPr>
        </p:nvCxnSpPr>
        <p:spPr>
          <a:xfrm>
            <a:off x="5519420" y="260648"/>
            <a:ext cx="0" cy="24574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图片 15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923" y="78599"/>
            <a:ext cx="639991" cy="639991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306" y="99970"/>
            <a:ext cx="1675984" cy="57843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759" y="273050"/>
            <a:ext cx="4012129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974" y="273051"/>
            <a:ext cx="6817442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759" y="1435101"/>
            <a:ext cx="4012129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8AF93-F015-4E02-9910-15C5CE4FE8B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EB412-6DE5-4D5A-AC24-F5C75854319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90340" y="4800600"/>
            <a:ext cx="7317105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90340" y="612775"/>
            <a:ext cx="7317105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90340" y="5367338"/>
            <a:ext cx="7317105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8AF93-F015-4E02-9910-15C5CE4FE8B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EB412-6DE5-4D5A-AC24-F5C75854319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8AF93-F015-4E02-9910-15C5CE4FE8B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EB412-6DE5-4D5A-AC24-F5C75854319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1792903" y="274639"/>
            <a:ext cx="3658553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13012" y="274639"/>
            <a:ext cx="10776639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8AF93-F015-4E02-9910-15C5CE4FE8B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EB412-6DE5-4D5A-AC24-F5C75854319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 descr="C:\Users\Administrator\Desktop\交通运输\零件\交通运输ppt 零件-05.png"/>
          <p:cNvPicPr>
            <a:picLocks noChangeAspect="1" noChangeArrowheads="1"/>
          </p:cNvPicPr>
          <p:nvPr userDrawn="1"/>
        </p:nvPicPr>
        <p:blipFill rotWithShape="1">
          <a:blip r:embed="rId2" cstate="print"/>
          <a:srcRect r="40520"/>
          <a:stretch>
            <a:fillRect/>
          </a:stretch>
        </p:blipFill>
        <p:spPr bwMode="auto">
          <a:xfrm>
            <a:off x="0" y="1402810"/>
            <a:ext cx="12195175" cy="3110746"/>
          </a:xfrm>
          <a:prstGeom prst="rect">
            <a:avLst/>
          </a:prstGeom>
          <a:noFill/>
        </p:spPr>
      </p:pic>
      <p:sp>
        <p:nvSpPr>
          <p:cNvPr id="20" name="标题 1"/>
          <p:cNvSpPr>
            <a:spLocks noGrp="1"/>
          </p:cNvSpPr>
          <p:nvPr>
            <p:ph type="title" hasCustomPrompt="1"/>
          </p:nvPr>
        </p:nvSpPr>
        <p:spPr>
          <a:xfrm>
            <a:off x="590738" y="2197986"/>
            <a:ext cx="10980883" cy="942982"/>
          </a:xfrm>
        </p:spPr>
        <p:txBody>
          <a:bodyPr anchor="t">
            <a:noAutofit/>
          </a:bodyPr>
          <a:lstStyle>
            <a:lvl1pPr algn="ctr">
              <a:defRPr sz="5280" b="1" cap="all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单击此处编辑主标题</a:t>
            </a:r>
            <a:endParaRPr lang="zh-CN" altLang="en-US" dirty="0"/>
          </a:p>
        </p:txBody>
      </p:sp>
      <p:sp>
        <p:nvSpPr>
          <p:cNvPr id="22" name="文本占位符 2"/>
          <p:cNvSpPr>
            <a:spLocks noGrp="1"/>
          </p:cNvSpPr>
          <p:nvPr>
            <p:ph type="body" idx="11" hasCustomPrompt="1"/>
          </p:nvPr>
        </p:nvSpPr>
        <p:spPr>
          <a:xfrm>
            <a:off x="590738" y="3331278"/>
            <a:ext cx="10980883" cy="385754"/>
          </a:xfrm>
        </p:spPr>
        <p:txBody>
          <a:bodyPr anchor="b">
            <a:noAutofit/>
          </a:bodyPr>
          <a:lstStyle>
            <a:lvl1pPr marL="0" indent="0" algn="ctr">
              <a:buNone/>
              <a:defRPr sz="216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dirty="0"/>
              <a:t>——  </a:t>
            </a:r>
            <a:r>
              <a:rPr lang="zh-CN" altLang="en-US" dirty="0"/>
              <a:t>单击此处编辑副标题文字</a:t>
            </a:r>
            <a:r>
              <a:rPr lang="en-US" altLang="zh-CN" dirty="0"/>
              <a:t>/ </a:t>
            </a:r>
            <a:r>
              <a:rPr lang="zh-CN" altLang="en-US" dirty="0"/>
              <a:t>演讲者名字</a:t>
            </a:r>
            <a:endParaRPr lang="zh-CN" altLang="en-US" dirty="0"/>
          </a:p>
        </p:txBody>
      </p:sp>
      <p:sp>
        <p:nvSpPr>
          <p:cNvPr id="15" name="文本占位符 2"/>
          <p:cNvSpPr>
            <a:spLocks noGrp="1"/>
          </p:cNvSpPr>
          <p:nvPr>
            <p:ph type="body" idx="12" hasCustomPrompt="1"/>
          </p:nvPr>
        </p:nvSpPr>
        <p:spPr>
          <a:xfrm>
            <a:off x="590738" y="4653136"/>
            <a:ext cx="10980883" cy="475330"/>
          </a:xfrm>
        </p:spPr>
        <p:txBody>
          <a:bodyPr anchor="b">
            <a:noAutofit/>
          </a:bodyPr>
          <a:lstStyle>
            <a:lvl1pPr marL="0" indent="0" algn="ctr">
              <a:lnSpc>
                <a:spcPct val="130000"/>
              </a:lnSpc>
              <a:buNone/>
              <a:defRPr sz="2400" b="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演讲者姓名</a:t>
            </a:r>
            <a:endParaRPr lang="en-US" altLang="zh-CN" dirty="0"/>
          </a:p>
        </p:txBody>
      </p:sp>
      <p:pic>
        <p:nvPicPr>
          <p:cNvPr id="2" name="图片 1" descr="交通运输ppt 零件-06.png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55" t="20363" r="75380" b="13014"/>
          <a:stretch>
            <a:fillRect/>
          </a:stretch>
        </p:blipFill>
        <p:spPr>
          <a:xfrm>
            <a:off x="143378" y="284322"/>
            <a:ext cx="985658" cy="1118488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0" y="1797013"/>
            <a:ext cx="1391840" cy="1252330"/>
            <a:chOff x="-9485" y="1586333"/>
            <a:chExt cx="1228685" cy="1228685"/>
          </a:xfrm>
        </p:grpSpPr>
        <p:sp>
          <p:nvSpPr>
            <p:cNvPr id="12" name="斜纹 11"/>
            <p:cNvSpPr/>
            <p:nvPr/>
          </p:nvSpPr>
          <p:spPr>
            <a:xfrm>
              <a:off x="-9485" y="1586333"/>
              <a:ext cx="1228685" cy="1228685"/>
            </a:xfrm>
            <a:prstGeom prst="diagStripe">
              <a:avLst>
                <a:gd name="adj" fmla="val 73017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160">
                <a:solidFill>
                  <a:schemeClr val="tx1"/>
                </a:solidFill>
              </a:endParaRPr>
            </a:p>
          </p:txBody>
        </p:sp>
        <p:sp>
          <p:nvSpPr>
            <p:cNvPr id="13" name="斜纹 12"/>
            <p:cNvSpPr/>
            <p:nvPr/>
          </p:nvSpPr>
          <p:spPr>
            <a:xfrm>
              <a:off x="-9485" y="1586333"/>
              <a:ext cx="567587" cy="567587"/>
            </a:xfrm>
            <a:prstGeom prst="diagStripe">
              <a:avLst>
                <a:gd name="adj" fmla="val 71144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160">
                <a:solidFill>
                  <a:schemeClr val="tx1"/>
                </a:solidFill>
              </a:endParaRPr>
            </a:p>
          </p:txBody>
        </p:sp>
      </p:grpSp>
      <p:grpSp>
        <p:nvGrpSpPr>
          <p:cNvPr id="14" name="组合 13"/>
          <p:cNvGrpSpPr/>
          <p:nvPr userDrawn="1"/>
        </p:nvGrpSpPr>
        <p:grpSpPr>
          <a:xfrm rot="10800000">
            <a:off x="10611264" y="3632312"/>
            <a:ext cx="1583911" cy="1425149"/>
            <a:chOff x="-9485" y="1586333"/>
            <a:chExt cx="1228685" cy="1228685"/>
          </a:xfrm>
        </p:grpSpPr>
        <p:sp>
          <p:nvSpPr>
            <p:cNvPr id="16" name="斜纹 15"/>
            <p:cNvSpPr/>
            <p:nvPr/>
          </p:nvSpPr>
          <p:spPr>
            <a:xfrm>
              <a:off x="-9485" y="1586333"/>
              <a:ext cx="1228685" cy="1228685"/>
            </a:xfrm>
            <a:prstGeom prst="diagStripe">
              <a:avLst>
                <a:gd name="adj" fmla="val 73017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160">
                <a:solidFill>
                  <a:schemeClr val="tx1"/>
                </a:solidFill>
              </a:endParaRPr>
            </a:p>
          </p:txBody>
        </p:sp>
        <p:sp>
          <p:nvSpPr>
            <p:cNvPr id="17" name="斜纹 16"/>
            <p:cNvSpPr/>
            <p:nvPr/>
          </p:nvSpPr>
          <p:spPr>
            <a:xfrm>
              <a:off x="-9485" y="1586333"/>
              <a:ext cx="567587" cy="567587"/>
            </a:xfrm>
            <a:prstGeom prst="diagStripe">
              <a:avLst>
                <a:gd name="adj" fmla="val 71144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160">
                <a:solidFill>
                  <a:schemeClr val="tx1"/>
                </a:solidFill>
              </a:endParaRPr>
            </a:p>
          </p:txBody>
        </p:sp>
      </p:grpSp>
      <p:sp>
        <p:nvSpPr>
          <p:cNvPr id="26" name="文本占位符 2"/>
          <p:cNvSpPr>
            <a:spLocks noGrp="1"/>
          </p:cNvSpPr>
          <p:nvPr>
            <p:ph type="body" idx="13" hasCustomPrompt="1"/>
          </p:nvPr>
        </p:nvSpPr>
        <p:spPr>
          <a:xfrm>
            <a:off x="590738" y="5128466"/>
            <a:ext cx="10980883" cy="475330"/>
          </a:xfrm>
        </p:spPr>
        <p:txBody>
          <a:bodyPr anchor="b">
            <a:noAutofit/>
          </a:bodyPr>
          <a:lstStyle>
            <a:lvl1pPr marL="0" indent="0" algn="ctr">
              <a:lnSpc>
                <a:spcPct val="130000"/>
              </a:lnSpc>
              <a:buNone/>
              <a:defRPr sz="2400" b="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机构</a:t>
            </a:r>
            <a:endParaRPr lang="en-US" altLang="zh-CN" dirty="0"/>
          </a:p>
        </p:txBody>
      </p:sp>
      <p:sp>
        <p:nvSpPr>
          <p:cNvPr id="27" name="文本占位符 2"/>
          <p:cNvSpPr>
            <a:spLocks noGrp="1"/>
          </p:cNvSpPr>
          <p:nvPr>
            <p:ph type="body" idx="14" hasCustomPrompt="1"/>
          </p:nvPr>
        </p:nvSpPr>
        <p:spPr>
          <a:xfrm>
            <a:off x="590738" y="5603796"/>
            <a:ext cx="10980883" cy="475330"/>
          </a:xfrm>
        </p:spPr>
        <p:txBody>
          <a:bodyPr anchor="b">
            <a:noAutofit/>
          </a:bodyPr>
          <a:lstStyle>
            <a:lvl1pPr marL="0" indent="0" algn="ctr">
              <a:lnSpc>
                <a:spcPct val="130000"/>
              </a:lnSpc>
              <a:buNone/>
              <a:defRPr sz="2400" b="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日期</a:t>
            </a:r>
            <a:endParaRPr lang="zh-CN" altLang="en-US" dirty="0"/>
          </a:p>
        </p:txBody>
      </p:sp>
    </p:spTree>
  </p:cSld>
  <p:clrMapOvr>
    <a:masterClrMapping/>
  </p:clrMapOvr>
  <p:hf hdr="0" ftr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容（组内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11428245" y="6363247"/>
            <a:ext cx="766930" cy="365125"/>
          </a:xfrm>
          <a:prstGeom prst="rect">
            <a:avLst/>
          </a:prstGeom>
          <a:solidFill>
            <a:srgbClr val="1A5A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160"/>
          </a:p>
        </p:txBody>
      </p:sp>
      <p:sp>
        <p:nvSpPr>
          <p:cNvPr id="15" name="标题 1"/>
          <p:cNvSpPr>
            <a:spLocks noGrp="1"/>
          </p:cNvSpPr>
          <p:nvPr>
            <p:ph type="title" hasCustomPrompt="1"/>
          </p:nvPr>
        </p:nvSpPr>
        <p:spPr>
          <a:xfrm>
            <a:off x="387421" y="146469"/>
            <a:ext cx="10607986" cy="517424"/>
          </a:xfrm>
        </p:spPr>
        <p:txBody>
          <a:bodyPr anchor="t">
            <a:normAutofit/>
          </a:bodyPr>
          <a:lstStyle>
            <a:lvl1pPr marL="411480" indent="-411480" algn="l">
              <a:buFont typeface="Wingdings" panose="05000000000000000000" pitchFamily="2" charset="2"/>
              <a:buChar char="p"/>
              <a:defRPr sz="2880" b="1" cap="all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单击编辑文本标题</a:t>
            </a:r>
            <a:endParaRPr lang="zh-CN" altLang="en-US" dirty="0"/>
          </a:p>
        </p:txBody>
      </p:sp>
      <p:sp>
        <p:nvSpPr>
          <p:cNvPr id="12" name="灯片编号占位符 11"/>
          <p:cNvSpPr>
            <a:spLocks noGrp="1"/>
          </p:cNvSpPr>
          <p:nvPr>
            <p:ph type="sldNum" sz="quarter" idx="15"/>
          </p:nvPr>
        </p:nvSpPr>
        <p:spPr>
          <a:xfrm>
            <a:off x="9170729" y="6363248"/>
            <a:ext cx="2845541" cy="365125"/>
          </a:xfrm>
        </p:spPr>
        <p:txBody>
          <a:bodyPr/>
          <a:lstStyle>
            <a:lvl1pPr>
              <a:defRPr sz="168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8BE6E5F0-A76E-4C17-8C81-56BBF4B01B99}" type="slidenum">
              <a:rPr lang="zh-CN" altLang="en-US" smtClean="0"/>
            </a:fld>
            <a:endParaRPr lang="zh-CN" altLang="en-US" dirty="0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6" hasCustomPrompt="1"/>
          </p:nvPr>
        </p:nvSpPr>
        <p:spPr>
          <a:xfrm>
            <a:off x="387421" y="923123"/>
            <a:ext cx="11417429" cy="691271"/>
          </a:xfrm>
        </p:spPr>
        <p:txBody>
          <a:bodyPr/>
          <a:lstStyle/>
          <a:p>
            <a:pPr lvl="0"/>
            <a:r>
              <a:rPr lang="zh-CN" altLang="en-US" dirty="0"/>
              <a:t>第一级内容</a:t>
            </a:r>
            <a:endParaRPr lang="zh-CN" altLang="en-US" dirty="0"/>
          </a:p>
          <a:p>
            <a:pPr lvl="1"/>
            <a:r>
              <a:rPr lang="zh-CN" altLang="en-US" dirty="0"/>
              <a:t>第二级内容</a:t>
            </a:r>
            <a:endParaRPr lang="zh-CN" altLang="en-US" dirty="0"/>
          </a:p>
          <a:p>
            <a:pPr lvl="2"/>
            <a:r>
              <a:rPr lang="zh-CN" altLang="en-US" dirty="0"/>
              <a:t>第三级内容</a:t>
            </a:r>
            <a:endParaRPr lang="zh-CN" altLang="en-US" dirty="0"/>
          </a:p>
        </p:txBody>
      </p:sp>
      <p:sp>
        <p:nvSpPr>
          <p:cNvPr id="21" name="文本占位符 20"/>
          <p:cNvSpPr>
            <a:spLocks noGrp="1"/>
          </p:cNvSpPr>
          <p:nvPr>
            <p:ph type="body" sz="quarter" idx="17" hasCustomPrompt="1"/>
          </p:nvPr>
        </p:nvSpPr>
        <p:spPr>
          <a:xfrm>
            <a:off x="387421" y="5243604"/>
            <a:ext cx="11417429" cy="1119643"/>
          </a:xfrm>
        </p:spPr>
        <p:txBody>
          <a:bodyPr>
            <a:normAutofit/>
          </a:bodyPr>
          <a:lstStyle>
            <a:lvl1pPr marL="0" indent="0" algn="just">
              <a:lnSpc>
                <a:spcPts val="2640"/>
              </a:lnSpc>
              <a:buNone/>
              <a:defRPr sz="1920" b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此处为正文样式文本框</a:t>
            </a:r>
            <a:endParaRPr lang="zh-CN" altLang="en-US" dirty="0"/>
          </a:p>
        </p:txBody>
      </p:sp>
      <p:cxnSp>
        <p:nvCxnSpPr>
          <p:cNvPr id="18" name="直接连接符 17"/>
          <p:cNvCxnSpPr/>
          <p:nvPr userDrawn="1"/>
        </p:nvCxnSpPr>
        <p:spPr>
          <a:xfrm>
            <a:off x="387421" y="750302"/>
            <a:ext cx="10800057" cy="0"/>
          </a:xfrm>
          <a:prstGeom prst="line">
            <a:avLst/>
          </a:prstGeom>
          <a:ln>
            <a:solidFill>
              <a:srgbClr val="1A5A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 userDrawn="1"/>
        </p:nvCxnSpPr>
        <p:spPr>
          <a:xfrm>
            <a:off x="387421" y="769730"/>
            <a:ext cx="10800057" cy="0"/>
          </a:xfrm>
          <a:prstGeom prst="line">
            <a:avLst/>
          </a:prstGeom>
          <a:ln>
            <a:solidFill>
              <a:srgbClr val="1A5A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图片 23"/>
          <p:cNvPicPr>
            <a:picLocks noChangeAspect="1"/>
          </p:cNvPicPr>
          <p:nvPr userDrawn="1"/>
        </p:nvPicPr>
        <p:blipFill rotWithShape="1">
          <a:blip r:embed="rId2" cstate="hqprint"/>
          <a:srcRect l="1700" r="75757" b="10808"/>
          <a:stretch>
            <a:fillRect/>
          </a:stretch>
        </p:blipFill>
        <p:spPr>
          <a:xfrm>
            <a:off x="11296368" y="48564"/>
            <a:ext cx="843849" cy="924682"/>
          </a:xfrm>
          <a:prstGeom prst="rect">
            <a:avLst/>
          </a:prstGeom>
          <a:solidFill>
            <a:schemeClr val="accent1"/>
          </a:solidFill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638" y="2130426"/>
            <a:ext cx="10365899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9276" y="3886200"/>
            <a:ext cx="8536623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8AF93-F015-4E02-9910-15C5CE4FE8B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EB412-6DE5-4D5A-AC24-F5C75854319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8AF93-F015-4E02-9910-15C5CE4FE8B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EB412-6DE5-4D5A-AC24-F5C75854319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335" y="4406901"/>
            <a:ext cx="10365899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335" y="2906713"/>
            <a:ext cx="10365899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8AF93-F015-4E02-9910-15C5CE4FE8B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EB412-6DE5-4D5A-AC24-F5C75854319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13012" y="1600201"/>
            <a:ext cx="7217596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233862" y="1600201"/>
            <a:ext cx="721759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8AF93-F015-4E02-9910-15C5CE4FE8B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EB412-6DE5-4D5A-AC24-F5C75854319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759" y="274638"/>
            <a:ext cx="10975658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759" y="1535113"/>
            <a:ext cx="538832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759" y="2174875"/>
            <a:ext cx="53883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4980" y="1535113"/>
            <a:ext cx="539043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4980" y="2174875"/>
            <a:ext cx="539043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8AF93-F015-4E02-9910-15C5CE4FE8B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EB412-6DE5-4D5A-AC24-F5C75854319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8AF93-F015-4E02-9910-15C5CE4FE8B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EB412-6DE5-4D5A-AC24-F5C75854319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8AF93-F015-4E02-9910-15C5CE4FE8B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EB412-6DE5-4D5A-AC24-F5C75854319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空白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8AF93-F015-4E02-9910-15C5CE4FE8B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EB412-6DE5-4D5A-AC24-F5C758543197}" type="slidenum">
              <a:rPr lang="zh-CN" altLang="en-US" smtClean="0"/>
            </a:fld>
            <a:endParaRPr lang="zh-CN" altLang="en-US"/>
          </a:p>
        </p:txBody>
      </p:sp>
      <p:sp>
        <p:nvSpPr>
          <p:cNvPr id="5" name="矩形 4"/>
          <p:cNvSpPr/>
          <p:nvPr userDrawn="1">
            <p:custDataLst>
              <p:tags r:id="rId2"/>
            </p:custDataLst>
          </p:nvPr>
        </p:nvSpPr>
        <p:spPr>
          <a:xfrm>
            <a:off x="0" y="-6485"/>
            <a:ext cx="12192000" cy="7918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 dirty="0"/>
          </a:p>
        </p:txBody>
      </p:sp>
      <p:sp>
        <p:nvSpPr>
          <p:cNvPr id="6" name="TextBox 10"/>
          <p:cNvSpPr txBox="1"/>
          <p:nvPr userDrawn="1">
            <p:custDataLst>
              <p:tags r:id="rId3"/>
            </p:custDataLst>
          </p:nvPr>
        </p:nvSpPr>
        <p:spPr>
          <a:xfrm>
            <a:off x="10381615" y="185175"/>
            <a:ext cx="1585595" cy="404714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不足与总结</a:t>
            </a:r>
            <a:endParaRPr lang="zh-CN" altLang="en-US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 userDrawn="1">
            <p:custDataLst>
              <p:tags r:id="rId4"/>
            </p:custDataLst>
          </p:nvPr>
        </p:nvSpPr>
        <p:spPr>
          <a:xfrm>
            <a:off x="3857895" y="-12403"/>
            <a:ext cx="1658287" cy="791845"/>
          </a:xfrm>
          <a:prstGeom prst="rect">
            <a:avLst/>
          </a:prstGeom>
          <a:solidFill>
            <a:srgbClr val="00519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 userDrawn="1">
            <p:custDataLst>
              <p:tags r:id="rId5"/>
            </p:custDataLst>
          </p:nvPr>
        </p:nvSpPr>
        <p:spPr>
          <a:xfrm>
            <a:off x="3737420" y="-12404"/>
            <a:ext cx="1867535" cy="7918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kern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研究背景</a:t>
            </a:r>
            <a:endParaRPr lang="zh-CN" altLang="en-US" sz="2000" b="1" kern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TextBox 9"/>
          <p:cNvSpPr txBox="1"/>
          <p:nvPr userDrawn="1">
            <p:custDataLst>
              <p:tags r:id="rId6"/>
            </p:custDataLst>
          </p:nvPr>
        </p:nvSpPr>
        <p:spPr>
          <a:xfrm>
            <a:off x="5532596" y="185285"/>
            <a:ext cx="1736725" cy="404495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2000" b="1" kern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研究内容</a:t>
            </a:r>
            <a:endParaRPr lang="zh-CN" altLang="en-US" sz="2000" b="1" kern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TextBox 11"/>
          <p:cNvSpPr txBox="1"/>
          <p:nvPr userDrawn="1">
            <p:custDataLst>
              <p:tags r:id="rId7"/>
            </p:custDataLst>
          </p:nvPr>
        </p:nvSpPr>
        <p:spPr>
          <a:xfrm>
            <a:off x="7269162" y="185285"/>
            <a:ext cx="1556385" cy="404495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方法改进</a:t>
            </a:r>
            <a:endParaRPr lang="zh-CN" altLang="en-US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TextBox 11"/>
          <p:cNvSpPr txBox="1"/>
          <p:nvPr userDrawn="1">
            <p:custDataLst>
              <p:tags r:id="rId8"/>
            </p:custDataLst>
          </p:nvPr>
        </p:nvSpPr>
        <p:spPr>
          <a:xfrm>
            <a:off x="8825388" y="185175"/>
            <a:ext cx="1556385" cy="404714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结果分析</a:t>
            </a:r>
            <a:endParaRPr lang="zh-CN" altLang="en-US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2" name="直接连接符 11"/>
          <p:cNvCxnSpPr/>
          <p:nvPr userDrawn="1">
            <p:custDataLst>
              <p:tags r:id="rId9"/>
            </p:custDataLst>
          </p:nvPr>
        </p:nvCxnSpPr>
        <p:spPr>
          <a:xfrm>
            <a:off x="10381615" y="260648"/>
            <a:ext cx="0" cy="24574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 userDrawn="1">
            <p:custDataLst>
              <p:tags r:id="rId10"/>
            </p:custDataLst>
          </p:nvPr>
        </p:nvCxnSpPr>
        <p:spPr>
          <a:xfrm>
            <a:off x="8825388" y="260648"/>
            <a:ext cx="0" cy="24574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>
            <p:custDataLst>
              <p:tags r:id="rId11"/>
            </p:custDataLst>
          </p:nvPr>
        </p:nvCxnSpPr>
        <p:spPr>
          <a:xfrm>
            <a:off x="7177707" y="260648"/>
            <a:ext cx="0" cy="24574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 userDrawn="1">
            <p:custDataLst>
              <p:tags r:id="rId12"/>
            </p:custDataLst>
          </p:nvPr>
        </p:nvCxnSpPr>
        <p:spPr>
          <a:xfrm>
            <a:off x="5519420" y="260648"/>
            <a:ext cx="0" cy="24574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图片 15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923" y="78599"/>
            <a:ext cx="639991" cy="639991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306" y="99970"/>
            <a:ext cx="1675984" cy="578437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0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759" y="274638"/>
            <a:ext cx="1097565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759" y="1600201"/>
            <a:ext cx="10975658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759" y="6356351"/>
            <a:ext cx="28455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08AF93-F015-4E02-9910-15C5CE4FE8B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6685" y="6356351"/>
            <a:ext cx="38618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9875" y="6356351"/>
            <a:ext cx="28455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AEB412-6DE5-4D5A-AC24-F5C758543197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11.xml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11.xml"/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12.xml"/><Relationship Id="rId2" Type="http://schemas.openxmlformats.org/officeDocument/2006/relationships/tags" Target="../tags/tag63.xml"/><Relationship Id="rId1" Type="http://schemas.openxmlformats.org/officeDocument/2006/relationships/tags" Target="../tags/tag62.xml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image" Target="../media/image36.png"/><Relationship Id="rId8" Type="http://schemas.openxmlformats.org/officeDocument/2006/relationships/image" Target="../media/image35.png"/><Relationship Id="rId7" Type="http://schemas.openxmlformats.org/officeDocument/2006/relationships/image" Target="../media/image34.png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1" Type="http://schemas.openxmlformats.org/officeDocument/2006/relationships/notesSlide" Target="../notesSlides/notesSlide11.xml"/><Relationship Id="rId10" Type="http://schemas.openxmlformats.org/officeDocument/2006/relationships/slideLayout" Target="../slideLayouts/slideLayout12.xml"/><Relationship Id="rId1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6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9.xml"/><Relationship Id="rId4" Type="http://schemas.openxmlformats.org/officeDocument/2006/relationships/image" Target="../media/image10.GIF"/><Relationship Id="rId3" Type="http://schemas.openxmlformats.org/officeDocument/2006/relationships/image" Target="../media/image9.png"/><Relationship Id="rId2" Type="http://schemas.openxmlformats.org/officeDocument/2006/relationships/tags" Target="../tags/tag56.xml"/><Relationship Id="rId1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9.xml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9.xml"/><Relationship Id="rId6" Type="http://schemas.openxmlformats.org/officeDocument/2006/relationships/tags" Target="../tags/tag57.xml"/><Relationship Id="rId5" Type="http://schemas.microsoft.com/office/2007/relationships/diagramDrawing" Target="../diagrams/drawing1.xml"/><Relationship Id="rId4" Type="http://schemas.openxmlformats.org/officeDocument/2006/relationships/diagramColors" Target="../diagrams/colors1.xml"/><Relationship Id="rId3" Type="http://schemas.openxmlformats.org/officeDocument/2006/relationships/diagramQuickStyle" Target="../diagrams/quickStyle1.xml"/><Relationship Id="rId2" Type="http://schemas.openxmlformats.org/officeDocument/2006/relationships/diagramLayout" Target="../diagrams/layout1.xml"/><Relationship Id="rId1" Type="http://schemas.openxmlformats.org/officeDocument/2006/relationships/diagramData" Target="../diagrams/data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9.xml"/><Relationship Id="rId4" Type="http://schemas.openxmlformats.org/officeDocument/2006/relationships/image" Target="../media/image17.png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.xml"/><Relationship Id="rId7" Type="http://schemas.openxmlformats.org/officeDocument/2006/relationships/slideLayout" Target="../slideLayouts/slideLayout10.xml"/><Relationship Id="rId6" Type="http://schemas.openxmlformats.org/officeDocument/2006/relationships/tags" Target="../tags/tag61.xml"/><Relationship Id="rId5" Type="http://schemas.openxmlformats.org/officeDocument/2006/relationships/image" Target="../media/image19.png"/><Relationship Id="rId4" Type="http://schemas.openxmlformats.org/officeDocument/2006/relationships/tags" Target="../tags/tag60.xml"/><Relationship Id="rId3" Type="http://schemas.openxmlformats.org/officeDocument/2006/relationships/tags" Target="../tags/tag59.xml"/><Relationship Id="rId2" Type="http://schemas.openxmlformats.org/officeDocument/2006/relationships/image" Target="../media/image18.jpeg"/><Relationship Id="rId1" Type="http://schemas.openxmlformats.org/officeDocument/2006/relationships/tags" Target="../tags/tag5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>
            <a:spLocks noGrp="1" noChangeArrowheads="1"/>
          </p:cNvSpPr>
          <p:nvPr>
            <p:ph type="title"/>
          </p:nvPr>
        </p:nvSpPr>
        <p:spPr bwMode="auto">
          <a:xfrm>
            <a:off x="408955" y="2237646"/>
            <a:ext cx="8928992" cy="16619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6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基于多源信号的上肢运动意图识别</a:t>
            </a:r>
            <a:endParaRPr lang="zh-CN" altLang="en-US" sz="6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aphicFrame>
        <p:nvGraphicFramePr>
          <p:cNvPr id="12" name="表格 11"/>
          <p:cNvGraphicFramePr>
            <a:graphicFrameLocks noGrp="1"/>
          </p:cNvGraphicFramePr>
          <p:nvPr/>
        </p:nvGraphicFramePr>
        <p:xfrm>
          <a:off x="3361283" y="4509120"/>
          <a:ext cx="4098364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0632"/>
                <a:gridCol w="2667732"/>
              </a:tblGrid>
              <a:tr h="262088">
                <a:tc>
                  <a:txBody>
                    <a:bodyPr/>
                    <a:lstStyle/>
                    <a:p>
                      <a:r>
                        <a:rPr lang="zh-CN" altLang="en-US" sz="1800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小组成员：</a:t>
                      </a:r>
                      <a:endParaRPr lang="zh-CN" altLang="en-US" sz="1800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庞鹏瞩</a:t>
                      </a:r>
                      <a:r>
                        <a:rPr lang="en-US" altLang="zh-CN" sz="1800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2331906</a:t>
                      </a:r>
                      <a:r>
                        <a:rPr lang="zh-CN" altLang="en-US" sz="1800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endParaRPr lang="zh-CN" altLang="en-US" sz="1800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62088">
                <a:tc>
                  <a:txBody>
                    <a:bodyPr/>
                    <a:lstStyle/>
                    <a:p>
                      <a:endParaRPr lang="zh-CN" altLang="en-US" sz="1800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沈   玥  </a:t>
                      </a:r>
                      <a:r>
                        <a:rPr lang="en-US" altLang="zh-CN" sz="1800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2331780</a:t>
                      </a:r>
                      <a:endParaRPr lang="zh-CN" altLang="en-US" sz="1800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62088">
                <a:tc>
                  <a:txBody>
                    <a:bodyPr/>
                    <a:lstStyle/>
                    <a:p>
                      <a:r>
                        <a:rPr lang="zh-CN" altLang="en-US" sz="1800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专       业：</a:t>
                      </a:r>
                      <a:endParaRPr lang="zh-CN" altLang="en-US" sz="1800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计算机科学与技术</a:t>
                      </a:r>
                      <a:endParaRPr lang="zh-CN" altLang="en-US" sz="1800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62088">
                <a:tc>
                  <a:txBody>
                    <a:bodyPr/>
                    <a:lstStyle/>
                    <a:p>
                      <a:endParaRPr lang="zh-CN" altLang="en-US" sz="1800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城市交通</a:t>
                      </a:r>
                      <a:endParaRPr lang="zh-CN" altLang="en-US" sz="1800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62088">
                <a:tc>
                  <a:txBody>
                    <a:bodyPr/>
                    <a:lstStyle/>
                    <a:p>
                      <a:r>
                        <a:rPr lang="zh-CN" altLang="en-US" sz="1800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日       期：</a:t>
                      </a:r>
                      <a:endParaRPr lang="zh-CN" altLang="en-US" sz="1800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2024-6-17</a:t>
                      </a:r>
                      <a:endParaRPr lang="zh-CN" altLang="en-US" sz="1800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Box 40"/>
          <p:cNvSpPr txBox="1"/>
          <p:nvPr/>
        </p:nvSpPr>
        <p:spPr>
          <a:xfrm>
            <a:off x="10609990" y="781219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延时符</a:t>
            </a:r>
            <a:endParaRPr lang="zh-CN" altLang="en-US" dirty="0"/>
          </a:p>
        </p:txBody>
      </p:sp>
      <p:pic>
        <p:nvPicPr>
          <p:cNvPr id="2" name="图片 1" descr="C:/Users/ppz/Desktop/图片1.png图片1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t="3" b="3"/>
          <a:stretch>
            <a:fillRect/>
          </a:stretch>
        </p:blipFill>
        <p:spPr>
          <a:xfrm>
            <a:off x="1201043" y="1484784"/>
            <a:ext cx="9343390" cy="492950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06317" y="920803"/>
            <a:ext cx="7736402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3.1 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整体流程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flip dir="r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3"/>
          <p:cNvSpPr>
            <a:spLocks noChangeArrowheads="1"/>
          </p:cNvSpPr>
          <p:nvPr/>
        </p:nvSpPr>
        <p:spPr bwMode="auto">
          <a:xfrm>
            <a:off x="946101" y="1700224"/>
            <a:ext cx="1278890" cy="3441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73" tIns="34287" rIns="68573" bIns="34287">
            <a:spAutoFit/>
          </a:bodyPr>
          <a:lstStyle/>
          <a:p>
            <a:pPr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b="1" dirty="0">
                <a:solidFill>
                  <a:srgbClr val="202A3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信号融合图</a:t>
            </a:r>
            <a:endParaRPr lang="zh-CN" altLang="en-US" b="1" dirty="0">
              <a:solidFill>
                <a:srgbClr val="202A3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1005224" y="2067782"/>
            <a:ext cx="599800" cy="40500"/>
          </a:xfrm>
          <a:prstGeom prst="rect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6" tIns="34287" rIns="68576" bIns="34287"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1620074" y="2067782"/>
            <a:ext cx="1215000" cy="40500"/>
          </a:xfrm>
          <a:prstGeom prst="rect">
            <a:avLst/>
          </a:prstGeom>
          <a:solidFill>
            <a:srgbClr val="344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6" tIns="34287" rIns="68576" bIns="34287"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0609990" y="781219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延时符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674370" y="2348865"/>
            <a:ext cx="3794125" cy="12712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 fontAlgn="auto">
              <a:lnSpc>
                <a:spcPct val="120000"/>
              </a:lnSpc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Ninapro DB2 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采用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12 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个电极对于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49 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种动作进行信号采集，包含：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285750" indent="-285750" fontAlgn="auto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表面肌电信号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sEMG 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285750" indent="-285750" fontAlgn="auto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三轴加速度信号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acc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97230" y="3860800"/>
            <a:ext cx="3667125" cy="24511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 fontAlgn="auto">
              <a:lnSpc>
                <a:spcPct val="12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构造信号融合图：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285750" indent="-285750" fontAlgn="auto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滑动窗口：局部分析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285750" indent="-285750" fontAlgn="auto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离散小波变换：提取信号时频特征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285750" indent="-285750" fontAlgn="auto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特征融合：结合肌电信号与加速度信号数据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285750" indent="-285750" fontAlgn="auto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多通道融合图：通道域，不同采集点的信息；空间域，同一采集位置的多源信息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9" name="图片 8" descr="图片3"/>
          <p:cNvPicPr>
            <a:picLocks noChangeAspect="1"/>
          </p:cNvPicPr>
          <p:nvPr/>
        </p:nvPicPr>
        <p:blipFill>
          <a:blip r:embed="rId1"/>
          <a:srcRect l="16380"/>
          <a:stretch>
            <a:fillRect/>
          </a:stretch>
        </p:blipFill>
        <p:spPr>
          <a:xfrm>
            <a:off x="4468495" y="1794510"/>
            <a:ext cx="7440295" cy="4640580"/>
          </a:xfrm>
          <a:prstGeom prst="rect">
            <a:avLst/>
          </a:prstGeom>
          <a:ln w="22225" cmpd="sng">
            <a:solidFill>
              <a:schemeClr val="tx1"/>
            </a:solidFill>
            <a:prstDash val="dash"/>
          </a:ln>
        </p:spPr>
      </p:pic>
      <p:sp>
        <p:nvSpPr>
          <p:cNvPr id="2" name="文本框 1"/>
          <p:cNvSpPr txBox="1"/>
          <p:nvPr/>
        </p:nvSpPr>
        <p:spPr>
          <a:xfrm>
            <a:off x="106317" y="920803"/>
            <a:ext cx="77364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3.2.1 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方法改进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输入层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flip dir="r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3"/>
          <p:cNvSpPr>
            <a:spLocks noChangeArrowheads="1"/>
          </p:cNvSpPr>
          <p:nvPr/>
        </p:nvSpPr>
        <p:spPr bwMode="auto">
          <a:xfrm>
            <a:off x="946101" y="1556079"/>
            <a:ext cx="2118360" cy="3441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73" tIns="34287" rIns="68573" bIns="34287">
            <a:spAutoFit/>
          </a:bodyPr>
          <a:lstStyle/>
          <a:p>
            <a:pPr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b="1" dirty="0">
                <a:solidFill>
                  <a:srgbClr val="202A3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CNN &amp; Attention</a:t>
            </a:r>
            <a:endParaRPr lang="en-US" altLang="zh-CN" b="1" dirty="0">
              <a:solidFill>
                <a:srgbClr val="202A3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1005224" y="1923637"/>
            <a:ext cx="599800" cy="40500"/>
          </a:xfrm>
          <a:prstGeom prst="rect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6" tIns="34287" rIns="68576" bIns="34287"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1620074" y="1923637"/>
            <a:ext cx="1215000" cy="40500"/>
          </a:xfrm>
          <a:prstGeom prst="rect">
            <a:avLst/>
          </a:prstGeom>
          <a:solidFill>
            <a:srgbClr val="344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6" tIns="34287" rIns="68576" bIns="34287"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0609990" y="781219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延时符</a:t>
            </a:r>
            <a:endParaRPr lang="zh-CN" altLang="en-US" dirty="0"/>
          </a:p>
        </p:txBody>
      </p:sp>
      <p:grpSp>
        <p:nvGrpSpPr>
          <p:cNvPr id="23" name="组合 22"/>
          <p:cNvGrpSpPr/>
          <p:nvPr/>
        </p:nvGrpSpPr>
        <p:grpSpPr>
          <a:xfrm>
            <a:off x="1561465" y="4048760"/>
            <a:ext cx="9432290" cy="2489200"/>
            <a:chOff x="2459" y="6376"/>
            <a:chExt cx="14854" cy="3920"/>
          </a:xfrm>
        </p:grpSpPr>
        <p:pic>
          <p:nvPicPr>
            <p:cNvPr id="3" name="图片 2" descr="图片2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2528" y="6489"/>
              <a:ext cx="14711" cy="3591"/>
            </a:xfrm>
            <a:prstGeom prst="rect">
              <a:avLst/>
            </a:prstGeom>
          </p:spPr>
        </p:pic>
        <p:sp>
          <p:nvSpPr>
            <p:cNvPr id="4" name="矩形 3"/>
            <p:cNvSpPr/>
            <p:nvPr/>
          </p:nvSpPr>
          <p:spPr>
            <a:xfrm>
              <a:off x="2459" y="6376"/>
              <a:ext cx="14855" cy="3920"/>
            </a:xfrm>
            <a:prstGeom prst="rect">
              <a:avLst/>
            </a:prstGeom>
            <a:noFill/>
            <a:ln w="22225" cmpd="sng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1489710" y="2150110"/>
            <a:ext cx="9205595" cy="1568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采用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CNN 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模型进行信号融合图的分类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添加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CBAM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模块，通过分别在通道域和空间域上应用注意力机制，使网络能够聚焦于更重要的特征，忽略无关或冗余的信息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CBAM 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模块包含通道注意力（Channel Attention）与空间注意力（Spatial Attention）模块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06317" y="920803"/>
            <a:ext cx="77364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3.2.2 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方法改进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网络结构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flip dir="r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3"/>
          <p:cNvSpPr>
            <a:spLocks noChangeArrowheads="1"/>
          </p:cNvSpPr>
          <p:nvPr/>
        </p:nvSpPr>
        <p:spPr bwMode="auto">
          <a:xfrm>
            <a:off x="913130" y="1637030"/>
            <a:ext cx="3001645" cy="6210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3" tIns="34287" rIns="68573" bIns="34287">
            <a:spAutoFit/>
          </a:bodyPr>
          <a:lstStyle/>
          <a:p>
            <a:pPr algn="l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b="1" dirty="0">
                <a:solidFill>
                  <a:srgbClr val="202A3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CBAM: Convolutional Block Attention Module</a:t>
            </a:r>
            <a:endParaRPr lang="en-US" altLang="zh-CN" b="1" dirty="0">
              <a:solidFill>
                <a:srgbClr val="202A3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1005224" y="2281142"/>
            <a:ext cx="599800" cy="40500"/>
          </a:xfrm>
          <a:prstGeom prst="rect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6" tIns="34287" rIns="68576" bIns="34287"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1620074" y="2281142"/>
            <a:ext cx="1215000" cy="40500"/>
          </a:xfrm>
          <a:prstGeom prst="rect">
            <a:avLst/>
          </a:prstGeom>
          <a:solidFill>
            <a:srgbClr val="344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6" tIns="34287" rIns="68576" bIns="34287"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0609990" y="781219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延时符</a:t>
            </a:r>
            <a:endParaRPr lang="zh-CN" altLang="en-US" dirty="0"/>
          </a:p>
        </p:txBody>
      </p:sp>
      <p:pic>
        <p:nvPicPr>
          <p:cNvPr id="101" name="图片 100"/>
          <p:cNvPicPr/>
          <p:nvPr/>
        </p:nvPicPr>
        <p:blipFill>
          <a:blip r:embed="rId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b="28266"/>
          <a:stretch>
            <a:fillRect/>
          </a:stretch>
        </p:blipFill>
        <p:spPr>
          <a:xfrm>
            <a:off x="6815455" y="1916430"/>
            <a:ext cx="4671695" cy="144272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2" name="图片 101"/>
          <p:cNvPicPr/>
          <p:nvPr/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b="24120"/>
          <a:stretch>
            <a:fillRect/>
          </a:stretch>
        </p:blipFill>
        <p:spPr>
          <a:xfrm>
            <a:off x="6313805" y="3572510"/>
            <a:ext cx="5529580" cy="278828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文本框 7"/>
          <p:cNvSpPr txBox="1"/>
          <p:nvPr/>
        </p:nvSpPr>
        <p:spPr>
          <a:xfrm>
            <a:off x="841375" y="2637155"/>
            <a:ext cx="5470525" cy="39255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 fontAlgn="auto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Channel Attention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Module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：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indent="457200" fontAlgn="auto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用以确定不同通道的重要性权重，通过全局平均池化（GAP）和全局最大池化（GMP）来实现。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indent="457200" fontAlgn="auto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GAP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和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GMP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分别计算每个通道的平均值和最大值，然后通过一个共享的全连接层来学习每个通道的权重。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indent="457200" fontAlgn="auto">
              <a:lnSpc>
                <a:spcPct val="120000"/>
              </a:lnSpc>
              <a:buFont typeface="Arial" panose="020B0604020202020204" pitchFamily="34" charset="0"/>
              <a:buNone/>
            </a:pP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285750" indent="-285750" fontAlgn="auto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Spatial Attention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Module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：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indent="457200" fontAlgn="auto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用以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确定图像中不同位置的重要性权重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，通过对卷积层的使用来实现。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indent="457200" fontAlgn="auto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首先使用平均池化或最大池化来对通道信息进行聚合，然后通过卷积层来学习空间位置的权重。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indent="457200" fontAlgn="auto">
              <a:lnSpc>
                <a:spcPct val="120000"/>
              </a:lnSpc>
              <a:buFont typeface="Arial" panose="020B0604020202020204" pitchFamily="34" charset="0"/>
              <a:buNone/>
            </a:pP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285750" indent="-285750" fontAlgn="auto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06317" y="920803"/>
            <a:ext cx="77364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3.2.2 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方法改进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网络结构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flip dir="r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矩形 28"/>
          <p:cNvSpPr/>
          <p:nvPr/>
        </p:nvSpPr>
        <p:spPr>
          <a:xfrm>
            <a:off x="1005224" y="2070957"/>
            <a:ext cx="599800" cy="40500"/>
          </a:xfrm>
          <a:prstGeom prst="rect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6" tIns="34287" rIns="68576" bIns="34287"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1620074" y="2070957"/>
            <a:ext cx="1215000" cy="40500"/>
          </a:xfrm>
          <a:prstGeom prst="rect">
            <a:avLst/>
          </a:prstGeom>
          <a:solidFill>
            <a:srgbClr val="344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6" tIns="34287" rIns="68576" bIns="34287"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0609990" y="781219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延时符</a:t>
            </a:r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1201420" y="2331085"/>
            <a:ext cx="5697855" cy="15659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 fontAlgn="auto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对于人体而言，短时间的运动状态较为稳定，而动作分类器的输出在不同采样时刻会发生较大变化。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indent="0" fontAlgn="auto">
              <a:lnSpc>
                <a:spcPct val="120000"/>
              </a:lnSpc>
              <a:buFont typeface="Arial" panose="020B0604020202020204" pitchFamily="34" charset="0"/>
              <a:buNone/>
            </a:pP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indent="0" fontAlgn="auto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采用具有短期记忆功能循环神经网络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RNN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，对于动作分类器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概率的平均值或最后几个时间步的概率来确定最终分类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。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" name="矩形 3"/>
          <p:cNvSpPr>
            <a:spLocks noChangeArrowheads="1"/>
          </p:cNvSpPr>
          <p:nvPr/>
        </p:nvSpPr>
        <p:spPr bwMode="auto">
          <a:xfrm>
            <a:off x="946101" y="1699589"/>
            <a:ext cx="2282825" cy="3441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73" tIns="34287" rIns="68573" bIns="34287">
            <a:spAutoFit/>
          </a:bodyPr>
          <a:lstStyle/>
          <a:p>
            <a:pPr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b="1" dirty="0">
                <a:solidFill>
                  <a:srgbClr val="202A3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RNN</a:t>
            </a:r>
            <a:r>
              <a:rPr lang="zh-CN" altLang="en-US" b="1" dirty="0">
                <a:solidFill>
                  <a:srgbClr val="202A3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：拟合实时结果</a:t>
            </a:r>
            <a:endParaRPr lang="zh-CN" altLang="en-US" b="1" dirty="0">
              <a:solidFill>
                <a:srgbClr val="202A3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06317" y="920803"/>
            <a:ext cx="7736402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3.2.3 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方法改进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稳定时序输出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 descr="图示&#10;&#10;描述已自动生成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420" y="4149110"/>
            <a:ext cx="5616624" cy="2204935"/>
          </a:xfrm>
          <a:prstGeom prst="rect">
            <a:avLst/>
          </a:prstGeom>
        </p:spPr>
      </p:pic>
      <p:grpSp>
        <p:nvGrpSpPr>
          <p:cNvPr id="9" name="组合 8"/>
          <p:cNvGrpSpPr/>
          <p:nvPr/>
        </p:nvGrpSpPr>
        <p:grpSpPr>
          <a:xfrm>
            <a:off x="7682865" y="1871345"/>
            <a:ext cx="2822624" cy="2272223"/>
            <a:chOff x="2119" y="6987"/>
            <a:chExt cx="4129" cy="3226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19" y="6987"/>
              <a:ext cx="4129" cy="2753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3107" y="9822"/>
              <a:ext cx="2153" cy="39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采集动作状态</a:t>
              </a:r>
              <a:endPara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7682230" y="4319270"/>
            <a:ext cx="2823263" cy="2253708"/>
            <a:chOff x="7221" y="6987"/>
            <a:chExt cx="4105" cy="3230"/>
          </a:xfrm>
        </p:grpSpPr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21" y="6987"/>
              <a:ext cx="4105" cy="2767"/>
            </a:xfrm>
            <a:prstGeom prst="rect">
              <a:avLst/>
            </a:prstGeom>
          </p:spPr>
        </p:pic>
        <p:sp>
          <p:nvSpPr>
            <p:cNvPr id="14" name="文本框 13"/>
            <p:cNvSpPr txBox="1"/>
            <p:nvPr/>
          </p:nvSpPr>
          <p:spPr>
            <a:xfrm>
              <a:off x="8242" y="9822"/>
              <a:ext cx="2153" cy="39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局部分类</a:t>
              </a:r>
              <a:endPara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flip dir="r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Part 4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结果分析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: 圆角 9"/>
          <p:cNvSpPr/>
          <p:nvPr/>
        </p:nvSpPr>
        <p:spPr>
          <a:xfrm>
            <a:off x="336947" y="1725003"/>
            <a:ext cx="7797598" cy="4848046"/>
          </a:xfrm>
          <a:prstGeom prst="roundRect">
            <a:avLst>
              <a:gd name="adj" fmla="val 3965"/>
            </a:avLst>
          </a:prstGeom>
          <a:solidFill>
            <a:schemeClr val="bg1"/>
          </a:solidFill>
          <a:ln w="19050">
            <a:solidFill>
              <a:srgbClr val="1A5A9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1600" b="1" dirty="0">
              <a:solidFill>
                <a:srgbClr val="1A5A9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z="1600" b="1" dirty="0">
              <a:solidFill>
                <a:srgbClr val="1A5A9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z="1600" b="1" dirty="0">
              <a:solidFill>
                <a:srgbClr val="1A5A9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z="1600" b="1" dirty="0">
              <a:solidFill>
                <a:srgbClr val="1A5A9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z="1600" b="1" dirty="0">
              <a:solidFill>
                <a:srgbClr val="1A5A9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z="1600" b="1" dirty="0">
              <a:solidFill>
                <a:srgbClr val="1A5A9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z="1600" b="1" dirty="0">
              <a:solidFill>
                <a:srgbClr val="1A5A9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z="1600" b="1" dirty="0">
              <a:solidFill>
                <a:srgbClr val="1A5A9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z="1600" b="1" dirty="0">
              <a:solidFill>
                <a:srgbClr val="1A5A9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z="1600" b="1" dirty="0">
              <a:solidFill>
                <a:srgbClr val="1A5A9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z="1600" b="1" dirty="0">
              <a:solidFill>
                <a:srgbClr val="1A5A9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1600" b="1" dirty="0">
              <a:solidFill>
                <a:srgbClr val="1A5A9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6" name="TextBox 175"/>
          <p:cNvSpPr txBox="1"/>
          <p:nvPr/>
        </p:nvSpPr>
        <p:spPr>
          <a:xfrm>
            <a:off x="10609990" y="781219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延时符</a:t>
            </a:r>
            <a:endParaRPr lang="zh-CN" altLang="en-US" dirty="0"/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557530" y="2349500"/>
          <a:ext cx="7306310" cy="1549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1135"/>
                <a:gridCol w="1461135"/>
                <a:gridCol w="1461135"/>
                <a:gridCol w="1461770"/>
                <a:gridCol w="1461135"/>
              </a:tblGrid>
              <a:tr h="3048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model</a:t>
                      </a:r>
                      <a:endParaRPr lang="en-US" altLang="zh-CN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err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emg</a:t>
                      </a:r>
                      <a:endParaRPr lang="en-US" altLang="zh-CN" sz="1400" dirty="0" err="1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acc</a:t>
                      </a:r>
                      <a:endParaRPr lang="en-US" altLang="zh-CN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wavelet</a:t>
                      </a:r>
                      <a:endParaRPr lang="en-US" altLang="zh-CN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fused</a:t>
                      </a:r>
                      <a:endParaRPr lang="en-US" altLang="zh-CN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CNN 1d</a:t>
                      </a:r>
                      <a:endParaRPr lang="en-US" altLang="zh-CN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70.21</a:t>
                      </a:r>
                      <a:endParaRPr lang="en-US" altLang="zh-CN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79.26</a:t>
                      </a:r>
                      <a:endParaRPr lang="en-US" altLang="zh-CN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66.19</a:t>
                      </a:r>
                      <a:endParaRPr lang="en-US" altLang="zh-CN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83.54</a:t>
                      </a:r>
                      <a:endParaRPr lang="en-US" altLang="zh-CN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CNN 2d</a:t>
                      </a:r>
                      <a:endParaRPr lang="en-US" altLang="zh-CN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68.09</a:t>
                      </a:r>
                      <a:endParaRPr lang="en-US" altLang="zh-CN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86.52</a:t>
                      </a:r>
                      <a:endParaRPr lang="en-US" altLang="zh-CN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73.26</a:t>
                      </a:r>
                      <a:endParaRPr lang="en-US" altLang="zh-CN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92.84</a:t>
                      </a:r>
                      <a:endParaRPr lang="en-US" altLang="zh-CN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LSTM</a:t>
                      </a:r>
                      <a:endParaRPr lang="en-US" altLang="zh-CN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60.24</a:t>
                      </a:r>
                      <a:endParaRPr lang="en-US" altLang="zh-CN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79.15</a:t>
                      </a:r>
                      <a:endParaRPr lang="en-US" altLang="zh-CN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59.72</a:t>
                      </a:r>
                      <a:endParaRPr lang="en-US" altLang="zh-CN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90.09</a:t>
                      </a:r>
                      <a:endParaRPr lang="en-US" altLang="zh-CN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302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CNN-CBAM</a:t>
                      </a:r>
                      <a:endParaRPr lang="en-US" altLang="zh-CN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71.96</a:t>
                      </a:r>
                      <a:endParaRPr lang="en-US" altLang="zh-CN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88.71</a:t>
                      </a:r>
                      <a:endParaRPr lang="en-US" altLang="zh-CN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76.42</a:t>
                      </a:r>
                      <a:endParaRPr lang="en-US" altLang="zh-CN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94.21</a:t>
                      </a:r>
                      <a:endParaRPr lang="en-US" altLang="zh-CN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4" name="文本框 3"/>
          <p:cNvSpPr txBox="1"/>
          <p:nvPr/>
        </p:nvSpPr>
        <p:spPr>
          <a:xfrm>
            <a:off x="2175736" y="1829460"/>
            <a:ext cx="4608512" cy="4181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表 不同输入数据的预测精度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(length=100)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custDataLst>
              <p:tags r:id="rId2"/>
            </p:custDataLst>
          </p:nvPr>
        </p:nvGraphicFramePr>
        <p:xfrm>
          <a:off x="557530" y="4725670"/>
          <a:ext cx="7306310" cy="15633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1135"/>
                <a:gridCol w="1461135"/>
                <a:gridCol w="1461135"/>
                <a:gridCol w="1461770"/>
                <a:gridCol w="1461135"/>
              </a:tblGrid>
              <a:tr h="14160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model</a:t>
                      </a:r>
                      <a:endParaRPr lang="en-US" altLang="zh-CN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err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emg</a:t>
                      </a:r>
                      <a:endParaRPr lang="en-US" altLang="zh-CN" sz="1400" dirty="0" err="1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acc</a:t>
                      </a:r>
                      <a:endParaRPr lang="en-US" altLang="zh-CN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wavelet</a:t>
                      </a:r>
                      <a:endParaRPr lang="en-US" altLang="zh-CN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fused</a:t>
                      </a:r>
                      <a:endParaRPr lang="en-US" altLang="zh-CN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CNN 1d</a:t>
                      </a:r>
                      <a:endParaRPr lang="en-US" altLang="zh-CN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73.31</a:t>
                      </a:r>
                      <a:endParaRPr lang="en-US" altLang="zh-CN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80.27</a:t>
                      </a:r>
                      <a:endParaRPr lang="en-US" altLang="zh-CN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68.43</a:t>
                      </a:r>
                      <a:endParaRPr lang="en-US" altLang="zh-CN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89.21</a:t>
                      </a:r>
                      <a:endParaRPr lang="en-US" altLang="zh-CN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CNN 2d</a:t>
                      </a:r>
                      <a:endParaRPr lang="en-US" altLang="zh-CN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70.17</a:t>
                      </a:r>
                      <a:endParaRPr lang="en-US" altLang="zh-CN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91.43</a:t>
                      </a:r>
                      <a:endParaRPr lang="en-US" altLang="zh-CN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80.07</a:t>
                      </a:r>
                      <a:endParaRPr lang="en-US" altLang="zh-CN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95.40</a:t>
                      </a:r>
                      <a:endParaRPr lang="en-US" altLang="zh-CN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LSTM</a:t>
                      </a:r>
                      <a:endParaRPr lang="en-US" altLang="zh-CN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63.80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83.20</a:t>
                      </a:r>
                      <a:endParaRPr lang="en-US" altLang="zh-CN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62.55</a:t>
                      </a:r>
                      <a:endParaRPr lang="en-US" altLang="zh-CN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93.68</a:t>
                      </a:r>
                      <a:endParaRPr lang="en-US" altLang="zh-CN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4417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CNN-CBAM</a:t>
                      </a:r>
                      <a:endParaRPr lang="en-US" altLang="zh-CN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73.36</a:t>
                      </a:r>
                      <a:endParaRPr lang="en-US" altLang="zh-CN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92.73</a:t>
                      </a:r>
                      <a:endParaRPr lang="en-US" altLang="zh-CN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88.29</a:t>
                      </a:r>
                      <a:endParaRPr lang="en-US" altLang="zh-CN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96.31</a:t>
                      </a:r>
                      <a:endParaRPr lang="en-US" altLang="zh-CN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7" name="文本框 6"/>
          <p:cNvSpPr txBox="1"/>
          <p:nvPr/>
        </p:nvSpPr>
        <p:spPr>
          <a:xfrm>
            <a:off x="2209156" y="4221185"/>
            <a:ext cx="4608512" cy="4181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表 不同输入数据的预测精度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(length=200)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圆角矩形 42"/>
          <p:cNvSpPr/>
          <p:nvPr/>
        </p:nvSpPr>
        <p:spPr bwMode="white">
          <a:xfrm>
            <a:off x="3361283" y="1552242"/>
            <a:ext cx="1446560" cy="292582"/>
          </a:xfrm>
          <a:prstGeom prst="roundRect">
            <a:avLst/>
          </a:prstGeom>
          <a:solidFill>
            <a:srgbClr val="1A5A92"/>
          </a:solidFill>
          <a:ln>
            <a:noFill/>
          </a:ln>
          <a:effectLst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基本场景</a:t>
            </a:r>
            <a:endParaRPr lang="zh-CN" altLang="en-US" sz="1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16807" y="981128"/>
            <a:ext cx="7736402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4.1 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分类精度分析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329930" y="1917065"/>
            <a:ext cx="3547745" cy="45154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 fontAlgn="auto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采样时间：</a:t>
            </a:r>
            <a:endParaRPr lang="zh-CN" alt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indent="457200" fontAlgn="auto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输入数据长度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indent="0" fontAlgn="auto">
              <a:lnSpc>
                <a:spcPct val="120000"/>
              </a:lnSpc>
              <a:buFont typeface="Arial" panose="020B0604020202020204" pitchFamily="34" charset="0"/>
              <a:buNone/>
            </a:pP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285750" indent="-285750" fontAlgn="auto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模型结构：</a:t>
            </a:r>
            <a:endParaRPr lang="zh-CN" alt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indent="457200" fontAlgn="auto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CNN 1d 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关注通道域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indent="457200" fontAlgn="auto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CNN 2d 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关注空间域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indent="457200" fontAlgn="auto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LSTM 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关注时序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indent="457200" fontAlgn="auto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CNN-CBAM 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在通道和时间上引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indent="457200" fontAlgn="auto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入注意力机制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indent="0" fontAlgn="auto">
              <a:lnSpc>
                <a:spcPct val="120000"/>
              </a:lnSpc>
              <a:buFont typeface="Arial" panose="020B0604020202020204" pitchFamily="34" charset="0"/>
              <a:buNone/>
            </a:pPr>
            <a:endParaRPr lang="zh-CN" alt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285750" indent="-285750" fontAlgn="auto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信号融合：</a:t>
            </a:r>
            <a:endParaRPr lang="zh-CN" alt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lvl="1" indent="0" fontAlgn="auto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emg 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表面肌电信号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lvl="1" indent="0" fontAlgn="auto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acc 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三轴加速度信号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lvl="1" indent="0" fontAlgn="auto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wavelet DWT 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后肌电信号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lvl="1" indent="0" fontAlgn="auto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fused 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融合信号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flip dir="r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/>
          <p:cNvSpPr/>
          <p:nvPr/>
        </p:nvSpPr>
        <p:spPr>
          <a:xfrm>
            <a:off x="841375" y="4886325"/>
            <a:ext cx="6435725" cy="1433195"/>
          </a:xfrm>
          <a:prstGeom prst="rect">
            <a:avLst/>
          </a:prstGeom>
          <a:solidFill>
            <a:schemeClr val="accent1">
              <a:alpha val="41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841375" y="3284855"/>
            <a:ext cx="6435725" cy="1511935"/>
          </a:xfrm>
          <a:prstGeom prst="rect">
            <a:avLst/>
          </a:prstGeom>
          <a:solidFill>
            <a:schemeClr val="accent1">
              <a:alpha val="41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841375" y="1700530"/>
            <a:ext cx="6435090" cy="1511935"/>
          </a:xfrm>
          <a:prstGeom prst="rect">
            <a:avLst/>
          </a:prstGeom>
          <a:solidFill>
            <a:schemeClr val="accent1">
              <a:alpha val="41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6" name="TextBox 175"/>
          <p:cNvSpPr txBox="1"/>
          <p:nvPr/>
        </p:nvSpPr>
        <p:spPr>
          <a:xfrm>
            <a:off x="10609990" y="781219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延时符</a:t>
            </a:r>
            <a:endParaRPr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216535" y="981075"/>
            <a:ext cx="262128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4.2 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时序结果拟合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663180" y="2205355"/>
            <a:ext cx="3757930" cy="39255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 fontAlgn="auto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根据采样后分类器的局部分类结果，循环神经网络能基本拟合原始运动状态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indent="0" fontAlgn="auto">
              <a:lnSpc>
                <a:spcPct val="120000"/>
              </a:lnSpc>
              <a:buFont typeface="Arial" panose="020B0604020202020204" pitchFamily="34" charset="0"/>
              <a:buNone/>
            </a:pPr>
            <a:endParaRPr lang="zh-CN" alt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indent="0" fontAlgn="auto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影响因素：</a:t>
            </a:r>
            <a:endParaRPr lang="zh-CN" alt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indent="0" fontAlgn="auto">
              <a:lnSpc>
                <a:spcPct val="120000"/>
              </a:lnSpc>
              <a:buFont typeface="Arial" panose="020B0604020202020204" pitchFamily="34" charset="0"/>
              <a:buNone/>
            </a:pPr>
            <a:endParaRPr lang="zh-CN" alt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285750" indent="-285750" fontAlgn="auto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动作变化：</a:t>
            </a:r>
            <a:endParaRPr lang="zh-CN" alt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indent="457200" fontAlgn="auto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当动作状态较为平稳，变化速度较慢时拟合效果好；当动作变化不稳定可能会出现延迟或错误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indent="457200" fontAlgn="auto">
              <a:lnSpc>
                <a:spcPct val="120000"/>
              </a:lnSpc>
              <a:buFont typeface="Arial" panose="020B0604020202020204" pitchFamily="34" charset="0"/>
              <a:buNone/>
            </a:pP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285750" indent="-285750" fontAlgn="auto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分类器：</a:t>
            </a:r>
            <a:endParaRPr lang="zh-CN" alt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indent="457200" fontAlgn="auto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当分类器精确度不高时，会对拟合结果产生较大影响</a:t>
            </a:r>
            <a:endParaRPr 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3130" y="1845310"/>
            <a:ext cx="1932305" cy="128841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3400" y="1844675"/>
            <a:ext cx="1912559" cy="12888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3670" y="1844675"/>
            <a:ext cx="1912413" cy="128880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3400" y="3429000"/>
            <a:ext cx="1912413" cy="128880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2495" y="3429000"/>
            <a:ext cx="1933200" cy="128880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35575" y="3429000"/>
            <a:ext cx="1912311" cy="128880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73400" y="4970145"/>
            <a:ext cx="1912413" cy="128880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3130" y="4974590"/>
            <a:ext cx="1933200" cy="128880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38750" y="4963795"/>
            <a:ext cx="1912413" cy="1288800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1157605" y="6309360"/>
            <a:ext cx="144272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原运动状态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3308350" y="6309360"/>
            <a:ext cx="144272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局部分类结果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5469890" y="6309360"/>
            <a:ext cx="144272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拟合结果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913765" y="1635760"/>
            <a:ext cx="1966595" cy="4992370"/>
          </a:xfrm>
          <a:prstGeom prst="rect">
            <a:avLst/>
          </a:prstGeom>
          <a:noFill/>
          <a:ln w="19050" cmpd="sng">
            <a:solidFill>
              <a:schemeClr val="tx1"/>
            </a:solidFill>
            <a:prstDash val="dash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/>
          <p:cNvSpPr/>
          <p:nvPr/>
        </p:nvSpPr>
        <p:spPr>
          <a:xfrm>
            <a:off x="3056255" y="1635760"/>
            <a:ext cx="1966595" cy="4992370"/>
          </a:xfrm>
          <a:prstGeom prst="rect">
            <a:avLst/>
          </a:prstGeom>
          <a:noFill/>
          <a:ln w="19050" cmpd="sng">
            <a:solidFill>
              <a:schemeClr val="tx1"/>
            </a:solidFill>
            <a:prstDash val="dash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/>
          <p:cNvSpPr/>
          <p:nvPr/>
        </p:nvSpPr>
        <p:spPr>
          <a:xfrm>
            <a:off x="5213985" y="1635760"/>
            <a:ext cx="1986280" cy="4992370"/>
          </a:xfrm>
          <a:prstGeom prst="rect">
            <a:avLst/>
          </a:prstGeom>
          <a:noFill/>
          <a:ln w="19050" cmpd="sng">
            <a:solidFill>
              <a:schemeClr val="tx1"/>
            </a:solidFill>
            <a:prstDash val="dash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flip dir="r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Part 5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不足与总结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TextBox 175"/>
          <p:cNvSpPr txBox="1"/>
          <p:nvPr/>
        </p:nvSpPr>
        <p:spPr>
          <a:xfrm>
            <a:off x="10609990" y="781219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延时符</a:t>
            </a:r>
            <a:endParaRPr lang="zh-CN" altLang="en-US" dirty="0"/>
          </a:p>
        </p:txBody>
      </p:sp>
      <p:sp>
        <p:nvSpPr>
          <p:cNvPr id="8" name="文本框 1"/>
          <p:cNvSpPr txBox="1"/>
          <p:nvPr>
            <p:custDataLst>
              <p:tags r:id="rId1"/>
            </p:custDataLst>
          </p:nvPr>
        </p:nvSpPr>
        <p:spPr>
          <a:xfrm>
            <a:off x="1993265" y="1701165"/>
            <a:ext cx="7903845" cy="4246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b="1" dirty="0">
                <a:solidFill>
                  <a:srgbClr val="202A3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总结：</a:t>
            </a:r>
            <a:endParaRPr lang="zh-CN" altLang="en-US" b="1" dirty="0">
              <a:solidFill>
                <a:srgbClr val="202A3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457200" fontAlgn="auto"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针对基于多源信号的运动意图识别问题，构造了融合信息图像进行信号的时频处理以及多源信号的融合；引入注意力机制，采用含有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CBAM 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CNN 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模型进行图像分类，最高能达到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96.31% 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的分类准确率；在基于时序信号实时判断中，根据分类器结果采用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RNN 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进行平滑处理，能基本拟合原始运动状态。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 fontAlgn="auto">
              <a:lnSpc>
                <a:spcPct val="150000"/>
              </a:lnSpc>
              <a:buFont typeface="Arial" panose="020B0604020202020204" pitchFamily="34" charset="0"/>
              <a:buNone/>
            </a:pP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 fontAlgn="auto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b="1" dirty="0">
                <a:solidFill>
                  <a:srgbClr val="202A3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不足：</a:t>
            </a:r>
            <a:endParaRPr lang="zh-CN" altLang="en-US" b="1" dirty="0">
              <a:solidFill>
                <a:srgbClr val="202A3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效率：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实时性对特征处理以及模型计算结果的效率提出了要求，需要在局部准确率和识别过程采样频率中进行权衡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不确定性：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动作开始与结束点的标注往往存在模糊性，对于特定分类以外的动作识别任务也难以泛化，导致在新场景中的不确定性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flip dir="r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副标题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Part 1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研究背景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恳请批评指正！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10609990" y="781219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延时符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106317" y="920803"/>
            <a:ext cx="77364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1.1 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问题描述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: 圆角 4"/>
          <p:cNvSpPr/>
          <p:nvPr/>
        </p:nvSpPr>
        <p:spPr>
          <a:xfrm>
            <a:off x="7601361" y="2773816"/>
            <a:ext cx="4104456" cy="3783555"/>
          </a:xfrm>
          <a:prstGeom prst="roundRect">
            <a:avLst>
              <a:gd name="adj" fmla="val 2789"/>
            </a:avLst>
          </a:prstGeom>
          <a:solidFill>
            <a:schemeClr val="bg1"/>
          </a:solidFill>
          <a:ln>
            <a:solidFill>
              <a:srgbClr val="1A5A92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7673369" y="5017716"/>
            <a:ext cx="4032448" cy="14446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表面肌电信号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来源于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肌肉纤维的动作电位，可以记录有关运动控制的信息。利用</a:t>
            </a:r>
            <a:r>
              <a:rPr lang="en-US" altLang="zh-CN" sz="1200" b="1" dirty="0" err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sEMG</a:t>
            </a:r>
            <a:r>
              <a:rPr lang="zh-CN" altLang="en-US" sz="1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信号的手势识别技术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可以更好地服务外部康复机械的辅助控制。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sEMG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是由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多个运动单元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发放的</a:t>
            </a:r>
            <a:r>
              <a:rPr lang="zh-CN" altLang="en-US" sz="1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动作电位序列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，在皮肤表面呈现的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时间上和空间上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综合叠加的结果。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圆角矩形 42"/>
          <p:cNvSpPr/>
          <p:nvPr/>
        </p:nvSpPr>
        <p:spPr bwMode="white">
          <a:xfrm>
            <a:off x="8457050" y="2623379"/>
            <a:ext cx="2369280" cy="300873"/>
          </a:xfrm>
          <a:prstGeom prst="roundRect">
            <a:avLst/>
          </a:prstGeom>
          <a:solidFill>
            <a:srgbClr val="1A5A92"/>
          </a:solidFill>
          <a:ln>
            <a:noFill/>
          </a:ln>
          <a:effectLst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表面肌电信号</a:t>
            </a:r>
            <a:r>
              <a:rPr lang="en-US" altLang="zh-CN" sz="1400" b="1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sEMG</a:t>
            </a:r>
            <a:endParaRPr lang="zh-CN" altLang="en-US" sz="1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1"/>
          <a:srcRect l="3223" r="5444"/>
          <a:stretch>
            <a:fillRect/>
          </a:stretch>
        </p:blipFill>
        <p:spPr>
          <a:xfrm>
            <a:off x="7758795" y="2925257"/>
            <a:ext cx="3947022" cy="1773751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8870521" y="4688656"/>
            <a:ext cx="1525588" cy="3366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 肌电信号的产生</a:t>
            </a: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: 圆角 11"/>
          <p:cNvSpPr/>
          <p:nvPr/>
        </p:nvSpPr>
        <p:spPr>
          <a:xfrm>
            <a:off x="546927" y="2701544"/>
            <a:ext cx="3821823" cy="3844280"/>
          </a:xfrm>
          <a:prstGeom prst="roundRect">
            <a:avLst>
              <a:gd name="adj" fmla="val 2789"/>
            </a:avLst>
          </a:prstGeom>
          <a:solidFill>
            <a:schemeClr val="bg1"/>
          </a:solidFill>
          <a:ln>
            <a:solidFill>
              <a:srgbClr val="1A5A92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655308" y="5368685"/>
            <a:ext cx="3605059" cy="14446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英国发明穿戴式第六指来协助日常生活，其可以通过检测人的意图提供动力辅助，帮助患者完成一些训练动作。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关键技术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之一是人体运动意图识别方法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圆角矩形 42"/>
          <p:cNvSpPr/>
          <p:nvPr/>
        </p:nvSpPr>
        <p:spPr bwMode="white">
          <a:xfrm>
            <a:off x="1302447" y="2557357"/>
            <a:ext cx="2369280" cy="300873"/>
          </a:xfrm>
          <a:prstGeom prst="roundRect">
            <a:avLst/>
          </a:prstGeom>
          <a:solidFill>
            <a:srgbClr val="1A5A92"/>
          </a:solidFill>
          <a:ln>
            <a:noFill/>
          </a:ln>
          <a:effectLst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手势识别</a:t>
            </a:r>
            <a:endParaRPr lang="zh-CN" altLang="en-US" sz="1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25"/>
          <p:cNvSpPr txBox="1"/>
          <p:nvPr>
            <p:custDataLst>
              <p:tags r:id="rId2"/>
            </p:custDataLst>
          </p:nvPr>
        </p:nvSpPr>
        <p:spPr>
          <a:xfrm>
            <a:off x="1335162" y="4932804"/>
            <a:ext cx="2046395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  <a:spcAft>
                <a:spcPts val="800"/>
              </a:spcAft>
            </a:pP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 英国发明穿戴式第六指</a:t>
            </a:r>
            <a:endParaRPr lang="zh-CN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占位符 3"/>
          <p:cNvSpPr txBox="1"/>
          <p:nvPr/>
        </p:nvSpPr>
        <p:spPr>
          <a:xfrm>
            <a:off x="377141" y="1339044"/>
            <a:ext cx="11280773" cy="83301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60045" indent="-360045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p"/>
              <a:defRPr sz="2000" b="1" kern="1200">
                <a:solidFill>
                  <a:srgbClr val="1A5A9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47700" indent="-28829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n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007745" indent="-342900" algn="l" defTabSz="914400" rtl="0" eaLnBrk="1" latinLnBrk="0" hangingPunct="1">
              <a:spcBef>
                <a:spcPts val="0"/>
              </a:spcBef>
              <a:buFont typeface="Wingdings" panose="05000000000000000000" pitchFamily="2" charset="2"/>
              <a:buChar char="n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人体运动意图识别是医疗辅助器械的关键技术之一，基于</a:t>
            </a:r>
            <a:r>
              <a:rPr lang="en-US" altLang="zh-CN" dirty="0" err="1"/>
              <a:t>sEMG</a:t>
            </a:r>
            <a:r>
              <a:rPr lang="zh-CN" altLang="en-US" dirty="0"/>
              <a:t>的手势识别技术研究有发展潜力</a:t>
            </a:r>
            <a:endParaRPr lang="en-US" altLang="zh-CN" dirty="0"/>
          </a:p>
          <a:p>
            <a:r>
              <a:rPr lang="en-US" altLang="zh-CN" dirty="0" err="1"/>
              <a:t>sEMG</a:t>
            </a:r>
            <a:r>
              <a:rPr lang="zh-CN" altLang="en-US" dirty="0"/>
              <a:t>的信号是动作电位序列，问题的本质是基于时空序列的模式识别问题。</a:t>
            </a:r>
            <a:endParaRPr lang="en-US" altLang="zh-CN" dirty="0"/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9460" y="3024873"/>
            <a:ext cx="433385" cy="538336"/>
          </a:xfrm>
          <a:prstGeom prst="rect">
            <a:avLst/>
          </a:prstGeom>
        </p:spPr>
      </p:pic>
      <p:sp>
        <p:nvSpPr>
          <p:cNvPr id="23" name="矩形 22"/>
          <p:cNvSpPr/>
          <p:nvPr/>
        </p:nvSpPr>
        <p:spPr>
          <a:xfrm>
            <a:off x="5328447" y="3096492"/>
            <a:ext cx="1208702" cy="36004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传感器</a:t>
            </a:r>
            <a:endParaRPr lang="zh-CN" altLang="en-US" sz="1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4873451" y="2492896"/>
            <a:ext cx="2105175" cy="53833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人体运动意图识别方法</a:t>
            </a:r>
            <a:endParaRPr lang="en-US" altLang="zh-CN" sz="1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（以手势识别为例）</a:t>
            </a:r>
            <a:endParaRPr lang="zh-CN" altLang="en-US" sz="11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6" name="图片 25" descr="手里拿着瓶子&#10;&#10;中度可信度描述已自动生成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849" y="3039468"/>
            <a:ext cx="3288476" cy="1826931"/>
          </a:xfrm>
          <a:prstGeom prst="rect">
            <a:avLst/>
          </a:prstGeom>
        </p:spPr>
      </p:pic>
      <p:sp>
        <p:nvSpPr>
          <p:cNvPr id="35" name="矩形 34"/>
          <p:cNvSpPr/>
          <p:nvPr/>
        </p:nvSpPr>
        <p:spPr>
          <a:xfrm>
            <a:off x="5332220" y="4054317"/>
            <a:ext cx="1208702" cy="36004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滤波器</a:t>
            </a:r>
            <a:endParaRPr lang="zh-CN" altLang="en-US" sz="1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5332845" y="5043553"/>
            <a:ext cx="1208702" cy="36004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分类器</a:t>
            </a:r>
            <a:endParaRPr lang="zh-CN" altLang="en-US" sz="1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4884609" y="3024873"/>
            <a:ext cx="2105175" cy="2636375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9" name="直接箭头连接符 38"/>
          <p:cNvCxnSpPr/>
          <p:nvPr/>
        </p:nvCxnSpPr>
        <p:spPr>
          <a:xfrm>
            <a:off x="5932798" y="3456532"/>
            <a:ext cx="0" cy="58773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文本框 44"/>
          <p:cNvSpPr txBox="1"/>
          <p:nvPr/>
        </p:nvSpPr>
        <p:spPr>
          <a:xfrm>
            <a:off x="5904672" y="3542651"/>
            <a:ext cx="632477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采集原始信号</a:t>
            </a:r>
            <a:endParaRPr lang="zh-CN" altLang="en-US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6" name="直接箭头连接符 45"/>
          <p:cNvCxnSpPr/>
          <p:nvPr/>
        </p:nvCxnSpPr>
        <p:spPr>
          <a:xfrm>
            <a:off x="5927887" y="4435087"/>
            <a:ext cx="0" cy="58773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文本框 46"/>
          <p:cNvSpPr txBox="1"/>
          <p:nvPr/>
        </p:nvSpPr>
        <p:spPr>
          <a:xfrm>
            <a:off x="5899761" y="4521206"/>
            <a:ext cx="722801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信号处理，特征提取</a:t>
            </a:r>
            <a:endParaRPr lang="zh-CN" altLang="en-US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8" name="直接箭头连接符 47"/>
          <p:cNvCxnSpPr/>
          <p:nvPr/>
        </p:nvCxnSpPr>
        <p:spPr>
          <a:xfrm>
            <a:off x="5927887" y="5403593"/>
            <a:ext cx="0" cy="58773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矩形: 圆角 48"/>
          <p:cNvSpPr/>
          <p:nvPr/>
        </p:nvSpPr>
        <p:spPr>
          <a:xfrm>
            <a:off x="5377507" y="5937197"/>
            <a:ext cx="1208702" cy="321836"/>
          </a:xfrm>
          <a:prstGeom prst="roundRect">
            <a:avLst>
              <a:gd name="adj" fmla="val 29352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手势模式</a:t>
            </a:r>
            <a:endParaRPr lang="zh-CN" altLang="en-US" sz="1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0" name="直接连接符 49"/>
          <p:cNvCxnSpPr/>
          <p:nvPr/>
        </p:nvCxnSpPr>
        <p:spPr>
          <a:xfrm flipV="1">
            <a:off x="6586209" y="2773816"/>
            <a:ext cx="1075610" cy="354726"/>
          </a:xfrm>
          <a:prstGeom prst="line">
            <a:avLst/>
          </a:prstGeom>
          <a:ln w="19050">
            <a:solidFill>
              <a:srgbClr val="1A5A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矩形: 圆角 51"/>
          <p:cNvSpPr/>
          <p:nvPr/>
        </p:nvSpPr>
        <p:spPr>
          <a:xfrm>
            <a:off x="5328447" y="3096492"/>
            <a:ext cx="1294115" cy="937095"/>
          </a:xfrm>
          <a:prstGeom prst="roundRect">
            <a:avLst/>
          </a:prstGeom>
          <a:noFill/>
          <a:ln>
            <a:solidFill>
              <a:srgbClr val="1A5A92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4" name="直接连接符 53"/>
          <p:cNvCxnSpPr/>
          <p:nvPr/>
        </p:nvCxnSpPr>
        <p:spPr>
          <a:xfrm>
            <a:off x="6586209" y="3981354"/>
            <a:ext cx="1075610" cy="2596497"/>
          </a:xfrm>
          <a:prstGeom prst="line">
            <a:avLst/>
          </a:prstGeom>
          <a:ln w="19050">
            <a:solidFill>
              <a:srgbClr val="1A5A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连接符 61"/>
          <p:cNvCxnSpPr/>
          <p:nvPr/>
        </p:nvCxnSpPr>
        <p:spPr>
          <a:xfrm flipV="1">
            <a:off x="4332397" y="2533765"/>
            <a:ext cx="567063" cy="215159"/>
          </a:xfrm>
          <a:prstGeom prst="line">
            <a:avLst/>
          </a:prstGeom>
          <a:ln w="19050">
            <a:solidFill>
              <a:srgbClr val="1A5A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连接符 68"/>
          <p:cNvCxnSpPr/>
          <p:nvPr/>
        </p:nvCxnSpPr>
        <p:spPr>
          <a:xfrm flipV="1">
            <a:off x="4368750" y="3024873"/>
            <a:ext cx="491570" cy="3460085"/>
          </a:xfrm>
          <a:prstGeom prst="line">
            <a:avLst/>
          </a:prstGeom>
          <a:ln w="19050">
            <a:solidFill>
              <a:srgbClr val="1A5A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flip dir="r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10609990" y="781219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延时符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106317" y="920803"/>
            <a:ext cx="77364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1.2 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研究现状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92932" y="1320913"/>
            <a:ext cx="5544616" cy="5420455"/>
          </a:xfrm>
          <a:prstGeom prst="rect">
            <a:avLst/>
          </a:prstGeom>
          <a:noFill/>
          <a:ln w="12700">
            <a:solidFill>
              <a:srgbClr val="00519C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8114" y="1656734"/>
            <a:ext cx="5256583" cy="158847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192932" y="1320913"/>
            <a:ext cx="5544616" cy="307887"/>
          </a:xfrm>
          <a:prstGeom prst="rect">
            <a:avLst/>
          </a:prstGeom>
          <a:solidFill>
            <a:srgbClr val="00519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基于机器学习的肌电识别处理流程</a:t>
            </a:r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9" name="表格 8"/>
          <p:cNvGraphicFramePr>
            <a:graphicFrameLocks noGrp="1"/>
          </p:cNvGraphicFramePr>
          <p:nvPr/>
        </p:nvGraphicFramePr>
        <p:xfrm>
          <a:off x="501545" y="3182326"/>
          <a:ext cx="5087426" cy="1767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43713"/>
                <a:gridCol w="2543713"/>
              </a:tblGrid>
              <a:tr h="23491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特征提取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作用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36305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时域特征</a:t>
                      </a:r>
                      <a:endParaRPr lang="en-US" altLang="zh-CN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包括积分绝对值、波形长度、零交叉数、斜率变化数和峰度</a:t>
                      </a:r>
                      <a:endParaRPr lang="en-US" altLang="zh-CN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21356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自回归模型参数</a:t>
                      </a:r>
                      <a:r>
                        <a:rPr lang="en-US" altLang="zh-CN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(AR)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提取动态时域特征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21356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小波分解</a:t>
                      </a:r>
                      <a:r>
                        <a:rPr lang="en-US" altLang="zh-CN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(wavelet)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低频信号、高频信号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246148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离散傅里叶变换</a:t>
                      </a:r>
                      <a:r>
                        <a:rPr lang="en-US" altLang="zh-CN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(DFT)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提取频域特征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10" name="表格 9"/>
          <p:cNvGraphicFramePr>
            <a:graphicFrameLocks noGrp="1"/>
          </p:cNvGraphicFramePr>
          <p:nvPr/>
        </p:nvGraphicFramePr>
        <p:xfrm>
          <a:off x="12506299" y="2708920"/>
          <a:ext cx="5328593" cy="29631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8152"/>
                <a:gridCol w="794266"/>
                <a:gridCol w="1081209"/>
                <a:gridCol w="1078068"/>
                <a:gridCol w="1006898"/>
              </a:tblGrid>
              <a:tr h="586512">
                <a:tc>
                  <a:txBody>
                    <a:bodyPr/>
                    <a:lstStyle/>
                    <a:p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引用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手势数量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特征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分类方法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预测精度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8378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Altimemy et al.(2016)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15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支持向量机</a:t>
                      </a:r>
                      <a:r>
                        <a:rPr lang="en-US" altLang="zh-CN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SVM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586512">
                <a:tc>
                  <a:txBody>
                    <a:bodyPr/>
                    <a:lstStyle/>
                    <a:p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线性判别分析</a:t>
                      </a:r>
                      <a:r>
                        <a:rPr lang="en-US" altLang="zh-CN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LDA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71%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586512">
                <a:tc>
                  <a:txBody>
                    <a:bodyPr/>
                    <a:lstStyle/>
                    <a:p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339805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2" name="矩形 11"/>
          <p:cNvSpPr/>
          <p:nvPr/>
        </p:nvSpPr>
        <p:spPr>
          <a:xfrm>
            <a:off x="6331314" y="1330293"/>
            <a:ext cx="5544616" cy="5420455"/>
          </a:xfrm>
          <a:prstGeom prst="rect">
            <a:avLst/>
          </a:prstGeom>
          <a:noFill/>
          <a:ln w="12700">
            <a:solidFill>
              <a:srgbClr val="00519C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6331314" y="1330293"/>
            <a:ext cx="5544616" cy="307887"/>
          </a:xfrm>
          <a:prstGeom prst="rect">
            <a:avLst/>
          </a:prstGeom>
          <a:solidFill>
            <a:srgbClr val="00519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基于深度学习的肌电识别处理流程</a:t>
            </a:r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2209" y="1644215"/>
            <a:ext cx="4968552" cy="1519557"/>
          </a:xfrm>
          <a:prstGeom prst="rect">
            <a:avLst/>
          </a:prstGeom>
        </p:spPr>
      </p:pic>
      <p:graphicFrame>
        <p:nvGraphicFramePr>
          <p:cNvPr id="20" name="表格 19"/>
          <p:cNvGraphicFramePr>
            <a:graphicFrameLocks noGrp="1"/>
          </p:cNvGraphicFramePr>
          <p:nvPr/>
        </p:nvGraphicFramePr>
        <p:xfrm>
          <a:off x="6410182" y="3163772"/>
          <a:ext cx="5386879" cy="3352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4391"/>
                <a:gridCol w="1440160"/>
                <a:gridCol w="648072"/>
                <a:gridCol w="1296144"/>
                <a:gridCol w="1008112"/>
              </a:tblGrid>
              <a:tr h="391723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引用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输入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手势数量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网络结构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预测精度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39172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200" dirty="0" err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Geng</a:t>
                      </a:r>
                      <a:r>
                        <a:rPr lang="en-US" altLang="zh-CN" sz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et al(2016)</a:t>
                      </a:r>
                      <a:endParaRPr lang="zh-CN" altLang="en-US" sz="1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按空间排列的瞬时</a:t>
                      </a:r>
                      <a:r>
                        <a:rPr lang="en-US" altLang="zh-CN" sz="1400" dirty="0" err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sEMG</a:t>
                      </a:r>
                      <a:r>
                        <a:rPr lang="zh-CN" altLang="en-US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图像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52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CNN</a:t>
                      </a:r>
                      <a:endParaRPr lang="en-US" altLang="zh-CN" sz="14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algn="ctr"/>
                      <a:r>
                        <a:rPr lang="en-US" altLang="zh-CN" sz="1100" kern="1200" dirty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(4Cov+2FC)</a:t>
                      </a:r>
                      <a:endParaRPr lang="zh-CN" altLang="en-US" sz="11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77.8%</a:t>
                      </a:r>
                      <a:endParaRPr lang="zh-CN" altLang="en-US" sz="14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35716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Wei et al(2019)</a:t>
                      </a:r>
                      <a:endParaRPr lang="zh-CN" altLang="en-US" sz="1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多源数据</a:t>
                      </a:r>
                      <a:endParaRPr lang="zh-CN" altLang="en-US" sz="1400" b="1" dirty="0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41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Multi-CNN</a:t>
                      </a:r>
                      <a:endParaRPr lang="en-US" altLang="zh-CN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/>
                      <a:r>
                        <a:rPr lang="en-US" altLang="zh-CN" sz="11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(5Cov+3FC)</a:t>
                      </a:r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kern="1200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88.3%</a:t>
                      </a:r>
                      <a:endParaRPr lang="zh-CN" altLang="en-US" sz="1400" b="1" kern="1200" dirty="0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</a:tr>
              <a:tr h="39172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Rahimian et al.(2019)</a:t>
                      </a:r>
                      <a:endParaRPr lang="zh-CN" altLang="en-US" sz="1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原序列重构的</a:t>
                      </a:r>
                      <a:r>
                        <a:rPr lang="en-US" altLang="zh-CN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patch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17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Transformer</a:t>
                      </a:r>
                      <a:endParaRPr lang="en-US" altLang="zh-CN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/>
                      <a:r>
                        <a:rPr lang="en-US" altLang="zh-CN" sz="1100" kern="1200" dirty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(</a:t>
                      </a:r>
                      <a:r>
                        <a:rPr lang="zh-CN" altLang="en-US" sz="1100" kern="1200" dirty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自注意力机制</a:t>
                      </a:r>
                      <a:r>
                        <a:rPr lang="en-US" altLang="zh-CN" sz="1100" kern="1200" dirty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)</a:t>
                      </a:r>
                      <a:endParaRPr lang="zh-CN" altLang="en-US" sz="11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82.93%</a:t>
                      </a:r>
                      <a:endParaRPr lang="zh-CN" altLang="en-US" sz="1400" b="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</a:tr>
              <a:tr h="48389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Sun &amp;Hu(2021)</a:t>
                      </a:r>
                      <a:endParaRPr lang="zh-CN" altLang="en-US" sz="12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12</a:t>
                      </a:r>
                      <a:r>
                        <a:rPr lang="zh-CN" altLang="en-US" sz="1400" kern="1200" dirty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通道数</a:t>
                      </a:r>
                      <a:br>
                        <a:rPr lang="en-US" altLang="zh-CN" sz="1400" kern="1200" dirty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</a:br>
                      <a:r>
                        <a:rPr lang="en-US" altLang="zh-CN" sz="1100" kern="1200" dirty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(</a:t>
                      </a:r>
                      <a:r>
                        <a:rPr lang="zh-CN" altLang="en-US" sz="1100" kern="1200" dirty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窗口</a:t>
                      </a:r>
                      <a:r>
                        <a:rPr lang="en-US" altLang="zh-CN" sz="1100" kern="1200" dirty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300ms)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17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4li-LSTM</a:t>
                      </a:r>
                      <a:br>
                        <a:rPr lang="en-US" altLang="zh-CN" sz="1400" kern="1200" dirty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</a:br>
                      <a:r>
                        <a:rPr lang="en-US" altLang="zh-CN" sz="1100" kern="1200" dirty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(temporal dilation model)</a:t>
                      </a:r>
                      <a:endParaRPr lang="zh-CN" altLang="en-US" sz="11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82.0%</a:t>
                      </a:r>
                      <a:endParaRPr lang="zh-CN" altLang="en-US" sz="1400" b="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</a:tr>
              <a:tr h="48389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kern="1200" dirty="0" err="1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Hu&amp;Wong</a:t>
                      </a:r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(2018)</a:t>
                      </a:r>
                      <a:endParaRPr lang="zh-CN" altLang="en-US" sz="12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kern="1200" dirty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稀疏多通道肌电图信号特征向量</a:t>
                      </a:r>
                      <a:endParaRPr lang="en-US" altLang="zh-CN" sz="14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algn="ctr"/>
                      <a:r>
                        <a:rPr lang="en-US" altLang="zh-CN" sz="1100" kern="1200" dirty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(</a:t>
                      </a:r>
                      <a:r>
                        <a:rPr lang="zh-CN" altLang="en-US" sz="1100" kern="1200" dirty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窗口</a:t>
                      </a:r>
                      <a:r>
                        <a:rPr lang="en-US" altLang="zh-CN" sz="1100" kern="1200" dirty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200ms)</a:t>
                      </a:r>
                      <a:endParaRPr lang="zh-CN" altLang="en-US" sz="11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41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CNN+LSTM</a:t>
                      </a:r>
                      <a:endParaRPr lang="en-US" altLang="zh-CN" sz="14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algn="ctr"/>
                      <a:r>
                        <a:rPr lang="en-US" altLang="zh-CN" sz="1100" kern="1200" dirty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(</a:t>
                      </a:r>
                      <a:r>
                        <a:rPr lang="zh-CN" altLang="en-US" sz="1100" kern="1200" dirty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基于注意力机制</a:t>
                      </a:r>
                      <a:r>
                        <a:rPr lang="en-US" altLang="zh-CN" sz="1100" kern="1200" dirty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)</a:t>
                      </a:r>
                      <a:endParaRPr lang="zh-CN" altLang="en-US" sz="11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kern="1200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87.0%</a:t>
                      </a:r>
                      <a:endParaRPr lang="zh-CN" altLang="en-US" sz="1400" b="1" kern="1200" dirty="0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22" name="图片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66339" y="5380860"/>
            <a:ext cx="8582025" cy="4895850"/>
          </a:xfrm>
          <a:prstGeom prst="rect">
            <a:avLst/>
          </a:prstGeom>
        </p:spPr>
      </p:pic>
      <p:graphicFrame>
        <p:nvGraphicFramePr>
          <p:cNvPr id="23" name="表格 22"/>
          <p:cNvGraphicFramePr>
            <a:graphicFrameLocks noGrp="1"/>
          </p:cNvGraphicFramePr>
          <p:nvPr/>
        </p:nvGraphicFramePr>
        <p:xfrm>
          <a:off x="501543" y="5112918"/>
          <a:ext cx="5087426" cy="13661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43713"/>
                <a:gridCol w="2543713"/>
              </a:tblGrid>
              <a:tr h="23491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分类方法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预测精度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36305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随机森林</a:t>
                      </a:r>
                      <a:endParaRPr lang="en-US" altLang="zh-CN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75.3%</a:t>
                      </a:r>
                      <a:endParaRPr lang="en-US" altLang="zh-CN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36305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线性判别分析</a:t>
                      </a:r>
                      <a:r>
                        <a:rPr lang="en-US" altLang="zh-CN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LDA</a:t>
                      </a:r>
                      <a:endParaRPr lang="en-US" altLang="zh-CN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58.3%</a:t>
                      </a:r>
                      <a:endParaRPr lang="en-US" altLang="zh-CN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21356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支持向量机</a:t>
                      </a:r>
                      <a:r>
                        <a:rPr lang="en-US" altLang="zh-CN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SVM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62.1%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flip dir="r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箭头: 右 15"/>
          <p:cNvSpPr/>
          <p:nvPr/>
        </p:nvSpPr>
        <p:spPr>
          <a:xfrm>
            <a:off x="1988521" y="4988157"/>
            <a:ext cx="6661123" cy="1156237"/>
          </a:xfrm>
          <a:prstGeom prst="rightArrow">
            <a:avLst>
              <a:gd name="adj1" fmla="val 59296"/>
              <a:gd name="adj2" fmla="val 90988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zh-CN" altLang="en-US" sz="1320" b="1" dirty="0">
                <a:solidFill>
                  <a:srgbClr val="1A5A92"/>
                </a:solidFill>
                <a:latin typeface="+mj-ea"/>
                <a:ea typeface="+mj-ea"/>
              </a:rPr>
              <a:t>不允许并行训练</a:t>
            </a:r>
            <a:endParaRPr lang="en-US" altLang="zh-CN" sz="1320" b="1" dirty="0">
              <a:solidFill>
                <a:srgbClr val="1A5A92"/>
              </a:solidFill>
              <a:latin typeface="+mj-ea"/>
              <a:ea typeface="+mj-ea"/>
            </a:endParaRPr>
          </a:p>
          <a:p>
            <a:pPr algn="r"/>
            <a:r>
              <a:rPr lang="zh-CN" altLang="en-US" sz="1320" b="1" dirty="0">
                <a:solidFill>
                  <a:srgbClr val="1A5A92"/>
                </a:solidFill>
                <a:latin typeface="+mj-ea"/>
                <a:ea typeface="+mj-ea"/>
              </a:rPr>
              <a:t>易陷入局部最优</a:t>
            </a:r>
            <a:endParaRPr lang="en-US" altLang="zh-CN" sz="1320" b="1" dirty="0">
              <a:solidFill>
                <a:srgbClr val="1A5A92"/>
              </a:solidFill>
              <a:latin typeface="+mj-ea"/>
              <a:ea typeface="+mj-ea"/>
            </a:endParaRPr>
          </a:p>
        </p:txBody>
      </p:sp>
      <p:sp>
        <p:nvSpPr>
          <p:cNvPr id="20" name="箭头: 右 19"/>
          <p:cNvSpPr/>
          <p:nvPr/>
        </p:nvSpPr>
        <p:spPr>
          <a:xfrm>
            <a:off x="2037192" y="1756823"/>
            <a:ext cx="6661123" cy="1156237"/>
          </a:xfrm>
          <a:prstGeom prst="rightArrow">
            <a:avLst>
              <a:gd name="adj1" fmla="val 59296"/>
              <a:gd name="adj2" fmla="val 9428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zh-CN" altLang="en-US" sz="132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数据量增加</a:t>
            </a:r>
            <a:br>
              <a:rPr lang="en-US" altLang="zh-CN" sz="132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</a:br>
            <a:r>
              <a:rPr lang="zh-CN" altLang="en-US" sz="132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性能会下降</a:t>
            </a:r>
            <a:endParaRPr lang="zh-CN" altLang="en-US" sz="1320" b="1" dirty="0">
              <a:solidFill>
                <a:schemeClr val="tx1">
                  <a:lumMod val="50000"/>
                  <a:lumOff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9" name="箭头: 右 18"/>
          <p:cNvSpPr/>
          <p:nvPr/>
        </p:nvSpPr>
        <p:spPr>
          <a:xfrm>
            <a:off x="1951153" y="3796934"/>
            <a:ext cx="6776917" cy="1255728"/>
          </a:xfrm>
          <a:prstGeom prst="rightArrow">
            <a:avLst>
              <a:gd name="adj1" fmla="val 59296"/>
              <a:gd name="adj2" fmla="val 92306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CN" sz="1320" b="1" dirty="0">
                <a:solidFill>
                  <a:srgbClr val="1A5A92"/>
                </a:solidFill>
                <a:latin typeface="+mj-ea"/>
                <a:ea typeface="+mj-ea"/>
              </a:rPr>
              <a:t>CNN</a:t>
            </a:r>
            <a:r>
              <a:rPr lang="zh-CN" altLang="en-US" sz="1320" b="1" dirty="0">
                <a:solidFill>
                  <a:srgbClr val="1A5A92"/>
                </a:solidFill>
                <a:latin typeface="+mj-ea"/>
                <a:ea typeface="+mj-ea"/>
              </a:rPr>
              <a:t>学习空间特征</a:t>
            </a:r>
            <a:endParaRPr lang="en-US" altLang="zh-CN" sz="1320" b="1" dirty="0">
              <a:solidFill>
                <a:srgbClr val="1A5A92"/>
              </a:solidFill>
              <a:latin typeface="+mj-ea"/>
              <a:ea typeface="+mj-ea"/>
            </a:endParaRPr>
          </a:p>
          <a:p>
            <a:pPr algn="r"/>
            <a:r>
              <a:rPr lang="en-US" altLang="zh-CN" sz="1320" b="1" dirty="0">
                <a:solidFill>
                  <a:srgbClr val="1A5A92"/>
                </a:solidFill>
                <a:latin typeface="+mj-ea"/>
                <a:ea typeface="+mj-ea"/>
              </a:rPr>
              <a:t>RNN</a:t>
            </a:r>
            <a:r>
              <a:rPr lang="zh-CN" altLang="en-US" sz="1320" b="1" dirty="0">
                <a:solidFill>
                  <a:srgbClr val="1A5A92"/>
                </a:solidFill>
                <a:latin typeface="+mj-ea"/>
                <a:ea typeface="+mj-ea"/>
              </a:rPr>
              <a:t>提取时间特征</a:t>
            </a:r>
            <a:endParaRPr lang="en-US" altLang="zh-CN" sz="1320" b="1" dirty="0">
              <a:solidFill>
                <a:srgbClr val="1A5A92"/>
              </a:solidFill>
              <a:latin typeface="+mj-ea"/>
              <a:ea typeface="+mj-ea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6E5F0-A76E-4C17-8C81-56BBF4B01B99}" type="slidenum">
              <a:rPr lang="zh-CN" altLang="en-US" smtClean="0"/>
            </a:fld>
            <a:endParaRPr lang="zh-CN" altLang="en-US" dirty="0"/>
          </a:p>
        </p:txBody>
      </p:sp>
      <p:graphicFrame>
        <p:nvGraphicFramePr>
          <p:cNvPr id="6" name="图示 5"/>
          <p:cNvGraphicFramePr/>
          <p:nvPr/>
        </p:nvGraphicFramePr>
        <p:xfrm>
          <a:off x="629823" y="1196752"/>
          <a:ext cx="5794399" cy="46831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5" name="矩形 4"/>
          <p:cNvSpPr/>
          <p:nvPr/>
        </p:nvSpPr>
        <p:spPr>
          <a:xfrm>
            <a:off x="584998" y="5759716"/>
            <a:ext cx="10370666" cy="94395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spcAft>
                <a:spcPts val="720"/>
              </a:spcAft>
              <a:buFont typeface="Arial" panose="020B0604020202020204" pitchFamily="34" charset="0"/>
              <a:buChar char="•"/>
            </a:pPr>
            <a:r>
              <a:rPr lang="zh-CN" altLang="en-US" sz="168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深度学习模型比传统模型更具潜力，且</a:t>
            </a:r>
            <a:r>
              <a:rPr lang="zh-CN" altLang="en-US" sz="168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多源数据融合</a:t>
            </a:r>
            <a:r>
              <a:rPr lang="zh-CN" altLang="en-US" sz="168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往往能取得更好的预测效果</a:t>
            </a:r>
            <a:endParaRPr lang="en-US" altLang="zh-CN" sz="168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spcAft>
                <a:spcPts val="720"/>
              </a:spcAft>
              <a:buFont typeface="Arial" panose="020B0604020202020204" pitchFamily="34" charset="0"/>
              <a:buChar char="•"/>
            </a:pPr>
            <a:r>
              <a:rPr lang="en-US" altLang="zh-CN" sz="168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CNN</a:t>
            </a:r>
            <a:r>
              <a:rPr lang="zh-CN" altLang="en-US" sz="168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与</a:t>
            </a:r>
            <a:r>
              <a:rPr lang="en-US" altLang="zh-CN" sz="168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LSTM</a:t>
            </a:r>
            <a:r>
              <a:rPr lang="zh-CN" altLang="en-US" sz="168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网络是最常用于这个领域的网络结构</a:t>
            </a:r>
            <a:r>
              <a:rPr lang="en-US" altLang="zh-CN" sz="168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68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且单独作用均能取得较好的结果</a:t>
            </a:r>
            <a:endParaRPr lang="en-US" altLang="zh-CN" sz="168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698315" y="1777762"/>
            <a:ext cx="2756918" cy="867930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  <a:prstDash val="sysDot"/>
          </a:ln>
        </p:spPr>
        <p:txBody>
          <a:bodyPr wrap="square">
            <a:spAutoFit/>
          </a:bodyPr>
          <a:lstStyle/>
          <a:p>
            <a:r>
              <a:rPr lang="en-US" altLang="zh-CN" sz="1260" dirty="0">
                <a:solidFill>
                  <a:schemeClr val="bg1">
                    <a:lumMod val="65000"/>
                  </a:schemeClr>
                </a:solidFill>
                <a:latin typeface="+mj-ea"/>
                <a:ea typeface="+mj-ea"/>
              </a:rPr>
              <a:t>Hazelton (2003)</a:t>
            </a:r>
            <a:r>
              <a:rPr lang="zh-CN" altLang="en-US" sz="1260" dirty="0">
                <a:solidFill>
                  <a:schemeClr val="bg1">
                    <a:lumMod val="65000"/>
                  </a:schemeClr>
                </a:solidFill>
                <a:latin typeface="+mj-ea"/>
                <a:ea typeface="+mj-ea"/>
              </a:rPr>
              <a:t>；林勇 等 </a:t>
            </a:r>
            <a:r>
              <a:rPr lang="en-US" altLang="zh-CN" sz="1260" dirty="0">
                <a:solidFill>
                  <a:schemeClr val="bg1">
                    <a:lumMod val="65000"/>
                  </a:schemeClr>
                </a:solidFill>
                <a:latin typeface="+mj-ea"/>
                <a:ea typeface="+mj-ea"/>
              </a:rPr>
              <a:t>(2004)</a:t>
            </a:r>
            <a:r>
              <a:rPr lang="zh-CN" altLang="en-US" sz="1260" dirty="0">
                <a:solidFill>
                  <a:schemeClr val="bg1">
                    <a:lumMod val="65000"/>
                  </a:schemeClr>
                </a:solidFill>
                <a:latin typeface="+mj-ea"/>
                <a:ea typeface="+mj-ea"/>
              </a:rPr>
              <a:t>；赵慧 </a:t>
            </a:r>
            <a:r>
              <a:rPr lang="en-US" altLang="zh-CN" sz="1260" dirty="0">
                <a:solidFill>
                  <a:schemeClr val="bg1">
                    <a:lumMod val="65000"/>
                  </a:schemeClr>
                </a:solidFill>
                <a:latin typeface="+mj-ea"/>
                <a:ea typeface="+mj-ea"/>
              </a:rPr>
              <a:t>(2011)</a:t>
            </a:r>
            <a:r>
              <a:rPr lang="zh-CN" altLang="en-US" sz="1260" dirty="0">
                <a:solidFill>
                  <a:schemeClr val="bg1">
                    <a:lumMod val="65000"/>
                  </a:schemeClr>
                </a:solidFill>
                <a:latin typeface="+mj-ea"/>
                <a:ea typeface="+mj-ea"/>
              </a:rPr>
              <a:t>；</a:t>
            </a:r>
            <a:endParaRPr lang="en-US" altLang="zh-CN" sz="1260" dirty="0">
              <a:solidFill>
                <a:schemeClr val="bg1">
                  <a:lumMod val="65000"/>
                </a:schemeClr>
              </a:solidFill>
              <a:latin typeface="+mj-ea"/>
              <a:ea typeface="+mj-ea"/>
            </a:endParaRPr>
          </a:p>
          <a:p>
            <a:r>
              <a:rPr lang="en-US" altLang="zh-CN" sz="1260" dirty="0">
                <a:solidFill>
                  <a:schemeClr val="bg1">
                    <a:lumMod val="65000"/>
                  </a:schemeClr>
                </a:solidFill>
                <a:latin typeface="+mj-ea"/>
                <a:ea typeface="+mj-ea"/>
              </a:rPr>
              <a:t>Lu </a:t>
            </a:r>
            <a:r>
              <a:rPr lang="zh-CN" altLang="en-US" sz="1260" dirty="0">
                <a:solidFill>
                  <a:schemeClr val="bg1">
                    <a:lumMod val="65000"/>
                  </a:schemeClr>
                </a:solidFill>
                <a:latin typeface="+mj-ea"/>
                <a:ea typeface="+mj-ea"/>
              </a:rPr>
              <a:t>等 </a:t>
            </a:r>
            <a:r>
              <a:rPr lang="en-US" altLang="zh-CN" sz="1260" dirty="0">
                <a:solidFill>
                  <a:schemeClr val="bg1">
                    <a:lumMod val="65000"/>
                  </a:schemeClr>
                </a:solidFill>
                <a:latin typeface="+mj-ea"/>
                <a:ea typeface="+mj-ea"/>
              </a:rPr>
              <a:t>(2013)</a:t>
            </a:r>
            <a:r>
              <a:rPr lang="zh-CN" altLang="en-US" sz="1260" dirty="0">
                <a:solidFill>
                  <a:schemeClr val="bg1">
                    <a:lumMod val="65000"/>
                  </a:schemeClr>
                </a:solidFill>
                <a:latin typeface="+mj-ea"/>
                <a:ea typeface="+mj-ea"/>
              </a:rPr>
              <a:t>；</a:t>
            </a:r>
            <a:r>
              <a:rPr lang="en-US" altLang="zh-CN" sz="1260" dirty="0">
                <a:solidFill>
                  <a:schemeClr val="bg1">
                    <a:lumMod val="65000"/>
                  </a:schemeClr>
                </a:solidFill>
                <a:latin typeface="+mj-ea"/>
                <a:ea typeface="+mj-ea"/>
              </a:rPr>
              <a:t>Ma Qian (2018)</a:t>
            </a:r>
            <a:r>
              <a:rPr lang="zh-CN" altLang="en-US" sz="1260" dirty="0">
                <a:solidFill>
                  <a:schemeClr val="bg1">
                    <a:lumMod val="65000"/>
                  </a:schemeClr>
                </a:solidFill>
                <a:latin typeface="+mj-ea"/>
                <a:ea typeface="+mj-ea"/>
              </a:rPr>
              <a:t>；</a:t>
            </a:r>
            <a:r>
              <a:rPr lang="en-US" altLang="zh-CN" sz="1260" dirty="0" err="1">
                <a:solidFill>
                  <a:schemeClr val="bg1">
                    <a:lumMod val="65000"/>
                  </a:schemeClr>
                </a:solidFill>
                <a:latin typeface="+mj-ea"/>
                <a:ea typeface="+mj-ea"/>
              </a:rPr>
              <a:t>Krishnakumari</a:t>
            </a:r>
            <a:r>
              <a:rPr lang="en-US" altLang="zh-CN" sz="1260" dirty="0">
                <a:solidFill>
                  <a:schemeClr val="bg1">
                    <a:lumMod val="65000"/>
                  </a:schemeClr>
                </a:solidFill>
                <a:latin typeface="+mj-ea"/>
                <a:ea typeface="+mj-ea"/>
              </a:rPr>
              <a:t> </a:t>
            </a:r>
            <a:r>
              <a:rPr lang="zh-CN" altLang="en-US" sz="1260" dirty="0">
                <a:solidFill>
                  <a:schemeClr val="bg1">
                    <a:lumMod val="65000"/>
                  </a:schemeClr>
                </a:solidFill>
                <a:latin typeface="+mj-ea"/>
                <a:ea typeface="+mj-ea"/>
              </a:rPr>
              <a:t>等 </a:t>
            </a:r>
            <a:r>
              <a:rPr lang="en-US" altLang="zh-CN" sz="1260" dirty="0">
                <a:solidFill>
                  <a:schemeClr val="bg1">
                    <a:lumMod val="65000"/>
                  </a:schemeClr>
                </a:solidFill>
                <a:latin typeface="+mj-ea"/>
                <a:ea typeface="+mj-ea"/>
              </a:rPr>
              <a:t>(2020)</a:t>
            </a:r>
            <a:endParaRPr lang="zh-CN" altLang="en-US" sz="1260" dirty="0">
              <a:solidFill>
                <a:schemeClr val="bg1">
                  <a:lumMod val="6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775894" y="3691391"/>
            <a:ext cx="2753198" cy="674031"/>
          </a:xfrm>
          <a:prstGeom prst="rect">
            <a:avLst/>
          </a:prstGeom>
          <a:noFill/>
          <a:ln w="12700">
            <a:solidFill>
              <a:srgbClr val="1A5A92"/>
            </a:solidFill>
            <a:prstDash val="sysDot"/>
          </a:ln>
        </p:spPr>
        <p:txBody>
          <a:bodyPr wrap="square">
            <a:spAutoFit/>
          </a:bodyPr>
          <a:lstStyle/>
          <a:p>
            <a:r>
              <a:rPr lang="en-US" altLang="zh-CN" sz="1260" dirty="0">
                <a:solidFill>
                  <a:srgbClr val="1A5A92"/>
                </a:solidFill>
                <a:latin typeface="+mj-ea"/>
                <a:ea typeface="+mj-ea"/>
              </a:rPr>
              <a:t>Atzori</a:t>
            </a:r>
            <a:r>
              <a:rPr lang="zh-CN" altLang="en-US" sz="1260" dirty="0">
                <a:solidFill>
                  <a:srgbClr val="1A5A92"/>
                </a:solidFill>
                <a:latin typeface="+mj-ea"/>
                <a:ea typeface="+mj-ea"/>
              </a:rPr>
              <a:t>和</a:t>
            </a:r>
            <a:r>
              <a:rPr lang="en-US" altLang="zh-CN" sz="1260" dirty="0" err="1">
                <a:solidFill>
                  <a:srgbClr val="1A5A92"/>
                </a:solidFill>
                <a:latin typeface="+mj-ea"/>
                <a:ea typeface="+mj-ea"/>
              </a:rPr>
              <a:t>Cognolato</a:t>
            </a:r>
            <a:r>
              <a:rPr lang="en-US" altLang="zh-CN" sz="1260" dirty="0">
                <a:solidFill>
                  <a:srgbClr val="1A5A92"/>
                </a:solidFill>
                <a:latin typeface="+mj-ea"/>
                <a:ea typeface="+mj-ea"/>
              </a:rPr>
              <a:t> (2016)</a:t>
            </a:r>
            <a:r>
              <a:rPr lang="zh-CN" altLang="en-US" sz="1260" dirty="0">
                <a:solidFill>
                  <a:srgbClr val="1A5A92"/>
                </a:solidFill>
                <a:latin typeface="+mj-ea"/>
                <a:ea typeface="+mj-ea"/>
              </a:rPr>
              <a:t>；</a:t>
            </a:r>
            <a:r>
              <a:rPr lang="en-US" altLang="zh-CN" sz="1260" dirty="0">
                <a:solidFill>
                  <a:srgbClr val="1A5A92"/>
                </a:solidFill>
                <a:latin typeface="+mj-ea"/>
                <a:ea typeface="+mj-ea"/>
              </a:rPr>
              <a:t>Rahimian (2019)</a:t>
            </a:r>
            <a:r>
              <a:rPr lang="zh-CN" altLang="en-US" sz="1260" dirty="0">
                <a:solidFill>
                  <a:srgbClr val="1A5A92"/>
                </a:solidFill>
                <a:latin typeface="+mj-ea"/>
                <a:ea typeface="+mj-ea"/>
              </a:rPr>
              <a:t>；</a:t>
            </a:r>
            <a:r>
              <a:rPr lang="en-US" altLang="zh-CN" sz="1260" dirty="0" err="1">
                <a:solidFill>
                  <a:srgbClr val="1A5A92"/>
                </a:solidFill>
                <a:latin typeface="+mj-ea"/>
                <a:ea typeface="+mj-ea"/>
              </a:rPr>
              <a:t>Geng</a:t>
            </a:r>
            <a:r>
              <a:rPr lang="en-US" altLang="zh-CN" sz="1260" dirty="0">
                <a:solidFill>
                  <a:srgbClr val="1A5A92"/>
                </a:solidFill>
                <a:latin typeface="+mj-ea"/>
                <a:ea typeface="+mj-ea"/>
              </a:rPr>
              <a:t> (2016)</a:t>
            </a:r>
            <a:r>
              <a:rPr lang="zh-CN" altLang="en-US" sz="1260" dirty="0">
                <a:solidFill>
                  <a:srgbClr val="1A5A92"/>
                </a:solidFill>
                <a:latin typeface="+mj-ea"/>
                <a:ea typeface="+mj-ea"/>
              </a:rPr>
              <a:t>；</a:t>
            </a:r>
            <a:r>
              <a:rPr lang="en-US" altLang="zh-CN" sz="1260" dirty="0">
                <a:solidFill>
                  <a:srgbClr val="1A5A92"/>
                </a:solidFill>
                <a:latin typeface="+mj-ea"/>
                <a:ea typeface="+mj-ea"/>
              </a:rPr>
              <a:t>Wei </a:t>
            </a:r>
            <a:r>
              <a:rPr lang="zh-CN" altLang="en-US" sz="1260" dirty="0">
                <a:solidFill>
                  <a:srgbClr val="1A5A92"/>
                </a:solidFill>
                <a:latin typeface="+mj-ea"/>
                <a:ea typeface="+mj-ea"/>
              </a:rPr>
              <a:t>等 </a:t>
            </a:r>
            <a:r>
              <a:rPr lang="en-US" altLang="zh-CN" sz="1260" dirty="0">
                <a:solidFill>
                  <a:srgbClr val="1A5A92"/>
                </a:solidFill>
                <a:latin typeface="+mj-ea"/>
                <a:ea typeface="+mj-ea"/>
              </a:rPr>
              <a:t>(2017)</a:t>
            </a:r>
            <a:r>
              <a:rPr lang="zh-CN" altLang="en-US" sz="1260" dirty="0">
                <a:solidFill>
                  <a:srgbClr val="1A5A92"/>
                </a:solidFill>
                <a:latin typeface="+mj-ea"/>
                <a:ea typeface="+mj-ea"/>
              </a:rPr>
              <a:t>；</a:t>
            </a:r>
            <a:endParaRPr lang="en-US" altLang="zh-CN" sz="1260" dirty="0">
              <a:solidFill>
                <a:srgbClr val="1A5A92"/>
              </a:solidFill>
              <a:latin typeface="+mj-ea"/>
              <a:ea typeface="+mj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8772174" y="5321532"/>
            <a:ext cx="2753198" cy="286232"/>
          </a:xfrm>
          <a:prstGeom prst="rect">
            <a:avLst/>
          </a:prstGeom>
          <a:noFill/>
          <a:ln w="12700">
            <a:solidFill>
              <a:srgbClr val="1A5A92"/>
            </a:solidFill>
            <a:prstDash val="sysDot"/>
          </a:ln>
        </p:spPr>
        <p:txBody>
          <a:bodyPr wrap="square">
            <a:spAutoFit/>
          </a:bodyPr>
          <a:lstStyle/>
          <a:p>
            <a:r>
              <a:rPr lang="en-US" altLang="zh-CN" sz="1260" dirty="0">
                <a:solidFill>
                  <a:srgbClr val="1A5A92"/>
                </a:solidFill>
                <a:latin typeface="+mj-ea"/>
                <a:ea typeface="+mj-ea"/>
              </a:rPr>
              <a:t>Rahimian</a:t>
            </a:r>
            <a:r>
              <a:rPr lang="zh-CN" altLang="en-US" sz="1260" dirty="0">
                <a:solidFill>
                  <a:srgbClr val="1A5A92"/>
                </a:solidFill>
                <a:latin typeface="+mj-ea"/>
                <a:ea typeface="+mj-ea"/>
              </a:rPr>
              <a:t>和</a:t>
            </a:r>
            <a:r>
              <a:rPr lang="en-US" altLang="zh-CN" sz="1260" dirty="0">
                <a:solidFill>
                  <a:srgbClr val="1A5A92"/>
                </a:solidFill>
                <a:latin typeface="+mj-ea"/>
                <a:ea typeface="+mj-ea"/>
              </a:rPr>
              <a:t>Zabihi(2020)</a:t>
            </a:r>
            <a:r>
              <a:rPr lang="zh-CN" altLang="en-US" sz="1260" dirty="0">
                <a:solidFill>
                  <a:srgbClr val="1A5A92"/>
                </a:solidFill>
                <a:latin typeface="+mj-ea"/>
                <a:ea typeface="+mj-ea"/>
              </a:rPr>
              <a:t>；</a:t>
            </a:r>
            <a:endParaRPr lang="en-US" altLang="zh-CN" sz="1260" dirty="0">
              <a:solidFill>
                <a:srgbClr val="1A5A92"/>
              </a:solidFill>
              <a:latin typeface="+mj-ea"/>
              <a:ea typeface="+mj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06317" y="920803"/>
            <a:ext cx="77364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1.2 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研究现状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8772174" y="3424012"/>
            <a:ext cx="2753198" cy="26737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CNN</a:t>
            </a:r>
            <a:endParaRPr lang="zh-CN" altLang="en-US" dirty="0"/>
          </a:p>
        </p:txBody>
      </p:sp>
      <p:sp>
        <p:nvSpPr>
          <p:cNvPr id="14" name="文本框 13"/>
          <p:cNvSpPr txBox="1"/>
          <p:nvPr/>
        </p:nvSpPr>
        <p:spPr>
          <a:xfrm>
            <a:off x="8779059" y="4614478"/>
            <a:ext cx="2753198" cy="480131"/>
          </a:xfrm>
          <a:prstGeom prst="rect">
            <a:avLst/>
          </a:prstGeom>
          <a:noFill/>
          <a:ln w="12700">
            <a:solidFill>
              <a:srgbClr val="1A5A92"/>
            </a:solidFill>
            <a:prstDash val="sysDot"/>
          </a:ln>
        </p:spPr>
        <p:txBody>
          <a:bodyPr wrap="square">
            <a:spAutoFit/>
          </a:bodyPr>
          <a:lstStyle/>
          <a:p>
            <a:r>
              <a:rPr lang="en-US" altLang="zh-CN" sz="1260" dirty="0">
                <a:solidFill>
                  <a:srgbClr val="1A5A92"/>
                </a:solidFill>
                <a:latin typeface="+mj-ea"/>
                <a:ea typeface="+mj-ea"/>
              </a:rPr>
              <a:t>Quivira</a:t>
            </a:r>
            <a:r>
              <a:rPr lang="zh-CN" altLang="en-US" sz="1260" dirty="0">
                <a:solidFill>
                  <a:srgbClr val="1A5A92"/>
                </a:solidFill>
                <a:latin typeface="+mj-ea"/>
                <a:ea typeface="+mj-ea"/>
              </a:rPr>
              <a:t> </a:t>
            </a:r>
            <a:r>
              <a:rPr lang="en-US" altLang="zh-CN" sz="1260" dirty="0">
                <a:solidFill>
                  <a:srgbClr val="1A5A92"/>
                </a:solidFill>
                <a:latin typeface="+mj-ea"/>
                <a:ea typeface="+mj-ea"/>
              </a:rPr>
              <a:t>(2018)</a:t>
            </a:r>
            <a:r>
              <a:rPr lang="zh-CN" altLang="en-US" sz="1260" dirty="0">
                <a:solidFill>
                  <a:srgbClr val="1A5A92"/>
                </a:solidFill>
                <a:latin typeface="+mj-ea"/>
                <a:ea typeface="+mj-ea"/>
              </a:rPr>
              <a:t>；</a:t>
            </a:r>
            <a:r>
              <a:rPr lang="en-US" altLang="zh-CN" sz="1260" dirty="0">
                <a:solidFill>
                  <a:srgbClr val="1A5A92"/>
                </a:solidFill>
                <a:latin typeface="+mj-ea"/>
                <a:ea typeface="+mj-ea"/>
              </a:rPr>
              <a:t>Sun</a:t>
            </a:r>
            <a:r>
              <a:rPr lang="zh-CN" altLang="en-US" sz="1260" dirty="0">
                <a:solidFill>
                  <a:srgbClr val="1A5A92"/>
                </a:solidFill>
                <a:latin typeface="+mj-ea"/>
                <a:ea typeface="+mj-ea"/>
              </a:rPr>
              <a:t>和</a:t>
            </a:r>
            <a:r>
              <a:rPr lang="en-US" altLang="zh-CN" sz="1260" dirty="0">
                <a:solidFill>
                  <a:srgbClr val="1A5A92"/>
                </a:solidFill>
                <a:latin typeface="+mj-ea"/>
                <a:ea typeface="+mj-ea"/>
              </a:rPr>
              <a:t>Hu (2021)</a:t>
            </a:r>
            <a:r>
              <a:rPr lang="zh-CN" altLang="en-US" sz="1260" dirty="0">
                <a:solidFill>
                  <a:srgbClr val="1A5A92"/>
                </a:solidFill>
                <a:latin typeface="+mj-ea"/>
                <a:ea typeface="+mj-ea"/>
              </a:rPr>
              <a:t>；</a:t>
            </a:r>
            <a:r>
              <a:rPr lang="en-US" altLang="zh-CN" sz="1260" dirty="0" err="1">
                <a:solidFill>
                  <a:srgbClr val="1A5A92"/>
                </a:solidFill>
                <a:latin typeface="+mj-ea"/>
                <a:ea typeface="+mj-ea"/>
              </a:rPr>
              <a:t>Geng</a:t>
            </a:r>
            <a:r>
              <a:rPr lang="en-US" altLang="zh-CN" sz="1260" dirty="0">
                <a:solidFill>
                  <a:srgbClr val="1A5A92"/>
                </a:solidFill>
                <a:latin typeface="+mj-ea"/>
                <a:ea typeface="+mj-ea"/>
              </a:rPr>
              <a:t> (2016)</a:t>
            </a:r>
            <a:r>
              <a:rPr lang="zh-CN" altLang="en-US" sz="1260" dirty="0">
                <a:solidFill>
                  <a:srgbClr val="1A5A92"/>
                </a:solidFill>
                <a:latin typeface="+mj-ea"/>
                <a:ea typeface="+mj-ea"/>
              </a:rPr>
              <a:t>；</a:t>
            </a:r>
            <a:r>
              <a:rPr lang="en-US" altLang="zh-CN" sz="1260" dirty="0">
                <a:solidFill>
                  <a:srgbClr val="1A5A92"/>
                </a:solidFill>
                <a:latin typeface="+mj-ea"/>
                <a:ea typeface="+mj-ea"/>
              </a:rPr>
              <a:t>Wei </a:t>
            </a:r>
            <a:r>
              <a:rPr lang="zh-CN" altLang="en-US" sz="1260" dirty="0">
                <a:solidFill>
                  <a:srgbClr val="1A5A92"/>
                </a:solidFill>
                <a:latin typeface="+mj-ea"/>
                <a:ea typeface="+mj-ea"/>
              </a:rPr>
              <a:t>等 </a:t>
            </a:r>
            <a:r>
              <a:rPr lang="en-US" altLang="zh-CN" sz="1260" dirty="0">
                <a:solidFill>
                  <a:srgbClr val="1A5A92"/>
                </a:solidFill>
                <a:latin typeface="+mj-ea"/>
                <a:ea typeface="+mj-ea"/>
              </a:rPr>
              <a:t>(2017)</a:t>
            </a:r>
            <a:r>
              <a:rPr lang="zh-CN" altLang="en-US" sz="1260" dirty="0">
                <a:solidFill>
                  <a:srgbClr val="1A5A92"/>
                </a:solidFill>
                <a:latin typeface="+mj-ea"/>
                <a:ea typeface="+mj-ea"/>
              </a:rPr>
              <a:t>；</a:t>
            </a:r>
            <a:endParaRPr lang="en-US" altLang="zh-CN" sz="1260" dirty="0">
              <a:solidFill>
                <a:srgbClr val="1A5A92"/>
              </a:solidFill>
              <a:latin typeface="+mj-ea"/>
              <a:ea typeface="+mj-ea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8775339" y="4347099"/>
            <a:ext cx="2753198" cy="26737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LSTM</a:t>
            </a:r>
            <a:endParaRPr lang="zh-CN" altLang="en-US" dirty="0"/>
          </a:p>
        </p:txBody>
      </p:sp>
    </p:spTree>
    <p:custDataLst>
      <p:tags r:id="rId6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034"/>
    </mc:Choice>
    <mc:Fallback>
      <p:transition spd="slow" advTm="170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副标题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Part 2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研究内容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矩形 94"/>
          <p:cNvSpPr/>
          <p:nvPr/>
        </p:nvSpPr>
        <p:spPr>
          <a:xfrm>
            <a:off x="2686248" y="2630168"/>
            <a:ext cx="2615477" cy="28083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106317" y="920803"/>
            <a:ext cx="77364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2.1 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研究内容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9" name="文本占位符 3"/>
          <p:cNvSpPr txBox="1"/>
          <p:nvPr/>
        </p:nvSpPr>
        <p:spPr>
          <a:xfrm>
            <a:off x="624979" y="1412776"/>
            <a:ext cx="11089232" cy="1213519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p"/>
            </a:pPr>
            <a:r>
              <a:rPr lang="zh-CN" altLang="en-US" sz="2000" b="1" dirty="0">
                <a:solidFill>
                  <a:srgbClr val="00519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基本思路</a:t>
            </a:r>
            <a:r>
              <a:rPr lang="en-US" altLang="zh-CN" sz="2000" b="1" dirty="0">
                <a:solidFill>
                  <a:srgbClr val="00519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 b="1" dirty="0">
                <a:solidFill>
                  <a:srgbClr val="00519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：充分提取时域频域特征，并融合其他维度数据构建特征融合图作为输入。</a:t>
            </a:r>
            <a:br>
              <a:rPr lang="en-US" altLang="zh-CN" sz="2000" b="1" dirty="0">
                <a:solidFill>
                  <a:srgbClr val="00519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00519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en-US" altLang="zh-CN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时序问题</a:t>
            </a:r>
            <a:r>
              <a:rPr lang="en-US" altLang="zh-CN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</a:t>
            </a: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图像分类问题</a:t>
            </a:r>
            <a:r>
              <a:rPr lang="en-US" altLang="zh-CN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en-US" altLang="zh-CN" sz="2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zh-CN" altLang="en-US" sz="2000" b="1" dirty="0">
                <a:solidFill>
                  <a:srgbClr val="00519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基本思路</a:t>
            </a:r>
            <a:r>
              <a:rPr lang="en-US" altLang="zh-CN" sz="2000" b="1" dirty="0">
                <a:solidFill>
                  <a:srgbClr val="00519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000" b="1" dirty="0">
                <a:solidFill>
                  <a:srgbClr val="00519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：对比不同深度网络预测精度，选取最优网络并作方法改进。</a:t>
            </a:r>
            <a:endParaRPr lang="zh-CN" altLang="en-US" sz="2000" b="1" dirty="0">
              <a:solidFill>
                <a:srgbClr val="00519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0" name="图片 79" descr="lene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30693" y="2875752"/>
            <a:ext cx="3889375" cy="1469390"/>
          </a:xfrm>
          <a:prstGeom prst="rect">
            <a:avLst/>
          </a:prstGeom>
        </p:spPr>
      </p:pic>
      <p:sp>
        <p:nvSpPr>
          <p:cNvPr id="87" name="平行四边形 86"/>
          <p:cNvSpPr/>
          <p:nvPr/>
        </p:nvSpPr>
        <p:spPr>
          <a:xfrm>
            <a:off x="1354100" y="2800000"/>
            <a:ext cx="1080120" cy="379958"/>
          </a:xfrm>
          <a:prstGeom prst="parallelogram">
            <a:avLst>
              <a:gd name="adj" fmla="val 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小波变换</a:t>
            </a:r>
            <a:endParaRPr lang="zh-CN" altLang="en-US" sz="1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8" name="平行四边形 87"/>
          <p:cNvSpPr/>
          <p:nvPr/>
        </p:nvSpPr>
        <p:spPr>
          <a:xfrm>
            <a:off x="345046" y="2812700"/>
            <a:ext cx="865902" cy="360040"/>
          </a:xfrm>
          <a:prstGeom prst="parallelogram">
            <a:avLst>
              <a:gd name="adj" fmla="val 24692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emg</a:t>
            </a:r>
            <a:endParaRPr lang="zh-CN" altLang="en-US" sz="1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0" name="直接箭头连接符 89"/>
          <p:cNvCxnSpPr>
            <a:stCxn id="88" idx="2"/>
            <a:endCxn id="87" idx="5"/>
          </p:cNvCxnSpPr>
          <p:nvPr/>
        </p:nvCxnSpPr>
        <p:spPr>
          <a:xfrm flipV="1">
            <a:off x="1166497" y="2989979"/>
            <a:ext cx="187603" cy="27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2" name="平行四边形 91"/>
          <p:cNvSpPr/>
          <p:nvPr/>
        </p:nvSpPr>
        <p:spPr>
          <a:xfrm>
            <a:off x="345046" y="3427708"/>
            <a:ext cx="865902" cy="379958"/>
          </a:xfrm>
          <a:prstGeom prst="parallelogram">
            <a:avLst>
              <a:gd name="adj" fmla="val 25069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acc</a:t>
            </a:r>
            <a:endParaRPr lang="zh-CN" altLang="en-US" sz="1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4" name="矩形 93"/>
          <p:cNvSpPr/>
          <p:nvPr/>
        </p:nvSpPr>
        <p:spPr>
          <a:xfrm>
            <a:off x="273980" y="2668684"/>
            <a:ext cx="2304256" cy="1306762"/>
          </a:xfrm>
          <a:prstGeom prst="rect">
            <a:avLst/>
          </a:prstGeom>
          <a:noFill/>
          <a:ln w="12700">
            <a:solidFill>
              <a:srgbClr val="202A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9" name="图片 98" descr="emg-label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130" y="3974066"/>
            <a:ext cx="2059940" cy="1365885"/>
          </a:xfrm>
          <a:prstGeom prst="rect">
            <a:avLst/>
          </a:prstGeom>
        </p:spPr>
      </p:pic>
      <p:pic>
        <p:nvPicPr>
          <p:cNvPr id="101" name="图片 100" descr="fused-map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9794" y="3384716"/>
            <a:ext cx="1912620" cy="1285240"/>
          </a:xfrm>
          <a:prstGeom prst="rect">
            <a:avLst/>
          </a:prstGeom>
        </p:spPr>
      </p:pic>
      <p:cxnSp>
        <p:nvCxnSpPr>
          <p:cNvPr id="103" name="直接箭头连接符 102"/>
          <p:cNvCxnSpPr>
            <a:endCxn id="105" idx="5"/>
          </p:cNvCxnSpPr>
          <p:nvPr/>
        </p:nvCxnSpPr>
        <p:spPr>
          <a:xfrm>
            <a:off x="2577372" y="3029372"/>
            <a:ext cx="42387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平行四边形 104"/>
          <p:cNvSpPr/>
          <p:nvPr/>
        </p:nvSpPr>
        <p:spPr>
          <a:xfrm>
            <a:off x="3001243" y="2849352"/>
            <a:ext cx="1872208" cy="360040"/>
          </a:xfrm>
          <a:prstGeom prst="parallelogram">
            <a:avLst>
              <a:gd name="adj" fmla="val 0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构造融合特征图</a:t>
            </a:r>
            <a:endParaRPr lang="en-US" altLang="zh-CN" sz="1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1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1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各维度直接拼接</a:t>
            </a:r>
            <a:r>
              <a:rPr lang="en-US" altLang="zh-CN" sz="1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en-US" sz="1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1" name="矩形 110"/>
          <p:cNvSpPr/>
          <p:nvPr/>
        </p:nvSpPr>
        <p:spPr>
          <a:xfrm>
            <a:off x="5285207" y="2655982"/>
            <a:ext cx="6429003" cy="2782498"/>
          </a:xfrm>
          <a:prstGeom prst="rect">
            <a:avLst/>
          </a:prstGeom>
          <a:noFill/>
          <a:ln w="12700">
            <a:solidFill>
              <a:srgbClr val="00519C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8" name="平行四边形 107"/>
          <p:cNvSpPr/>
          <p:nvPr/>
        </p:nvSpPr>
        <p:spPr>
          <a:xfrm>
            <a:off x="7609755" y="2727563"/>
            <a:ext cx="2198131" cy="360040"/>
          </a:xfrm>
          <a:prstGeom prst="parallelogram">
            <a:avLst>
              <a:gd name="adj" fmla="val 0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深度网络训练及对比</a:t>
            </a:r>
            <a:endParaRPr lang="zh-CN" altLang="en-US" sz="1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2" name="矩形 111"/>
          <p:cNvSpPr/>
          <p:nvPr/>
        </p:nvSpPr>
        <p:spPr>
          <a:xfrm>
            <a:off x="5938480" y="3552887"/>
            <a:ext cx="1080120" cy="244207"/>
          </a:xfrm>
          <a:prstGeom prst="rect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CNN</a:t>
            </a:r>
            <a:endParaRPr lang="zh-CN" altLang="en-US" dirty="0"/>
          </a:p>
        </p:txBody>
      </p:sp>
      <p:sp>
        <p:nvSpPr>
          <p:cNvPr id="113" name="矩形 112"/>
          <p:cNvSpPr/>
          <p:nvPr/>
        </p:nvSpPr>
        <p:spPr>
          <a:xfrm>
            <a:off x="5947479" y="4547852"/>
            <a:ext cx="1080120" cy="244207"/>
          </a:xfrm>
          <a:prstGeom prst="rect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LSTM</a:t>
            </a:r>
            <a:endParaRPr lang="zh-CN" altLang="en-US" dirty="0"/>
          </a:p>
        </p:txBody>
      </p:sp>
      <p:pic>
        <p:nvPicPr>
          <p:cNvPr id="116" name="图片 115" descr="图示&#10;&#10;描述已自动生成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0161" y="4070328"/>
            <a:ext cx="3448552" cy="1353809"/>
          </a:xfrm>
          <a:prstGeom prst="rect">
            <a:avLst/>
          </a:prstGeom>
        </p:spPr>
      </p:pic>
      <p:cxnSp>
        <p:nvCxnSpPr>
          <p:cNvPr id="118" name="直接箭头连接符 117"/>
          <p:cNvCxnSpPr/>
          <p:nvPr/>
        </p:nvCxnSpPr>
        <p:spPr>
          <a:xfrm>
            <a:off x="8761883" y="5438480"/>
            <a:ext cx="0" cy="6018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9" name="直接箭头连接符 118"/>
          <p:cNvCxnSpPr>
            <a:stCxn id="101" idx="2"/>
          </p:cNvCxnSpPr>
          <p:nvPr/>
        </p:nvCxnSpPr>
        <p:spPr>
          <a:xfrm flipH="1">
            <a:off x="3974518" y="4669956"/>
            <a:ext cx="1586" cy="13445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3" name="平行四边形 122"/>
          <p:cNvSpPr/>
          <p:nvPr/>
        </p:nvSpPr>
        <p:spPr>
          <a:xfrm>
            <a:off x="3145259" y="6014544"/>
            <a:ext cx="1872208" cy="360040"/>
          </a:xfrm>
          <a:prstGeom prst="parallelogram">
            <a:avLst>
              <a:gd name="adj" fmla="val 0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输入层改进</a:t>
            </a:r>
            <a:endParaRPr lang="zh-CN" altLang="en-US" sz="1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6" name="平行四边形 125"/>
          <p:cNvSpPr/>
          <p:nvPr/>
        </p:nvSpPr>
        <p:spPr>
          <a:xfrm>
            <a:off x="7753772" y="6040358"/>
            <a:ext cx="2304255" cy="360040"/>
          </a:xfrm>
          <a:prstGeom prst="parallelogram">
            <a:avLst>
              <a:gd name="adj" fmla="val 0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网络筛选及结构改进</a:t>
            </a:r>
            <a:endParaRPr lang="zh-CN" altLang="en-US" sz="1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9" name="矩形: 圆角 128"/>
          <p:cNvSpPr/>
          <p:nvPr/>
        </p:nvSpPr>
        <p:spPr>
          <a:xfrm>
            <a:off x="269321" y="2603389"/>
            <a:ext cx="4962584" cy="2887683"/>
          </a:xfrm>
          <a:prstGeom prst="roundRect">
            <a:avLst>
              <a:gd name="adj" fmla="val 3965"/>
            </a:avLst>
          </a:prstGeom>
          <a:solidFill>
            <a:srgbClr val="FFFFFF">
              <a:alpha val="50196"/>
            </a:srgbClr>
          </a:solidFill>
          <a:ln w="19050">
            <a:solidFill>
              <a:srgbClr val="1A5A9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1600" b="1" dirty="0">
              <a:solidFill>
                <a:srgbClr val="1A5A9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z="1600" b="1" dirty="0">
              <a:solidFill>
                <a:srgbClr val="1A5A9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z="1600" b="1" dirty="0">
              <a:solidFill>
                <a:srgbClr val="1A5A9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z="1600" b="1" dirty="0">
              <a:solidFill>
                <a:srgbClr val="1A5A9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z="1600" b="1" dirty="0">
              <a:solidFill>
                <a:srgbClr val="1A5A9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z="1600" b="1" dirty="0">
              <a:solidFill>
                <a:srgbClr val="1A5A9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z="1600" b="1" dirty="0">
              <a:solidFill>
                <a:srgbClr val="1A5A9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z="1600" b="1" dirty="0">
              <a:solidFill>
                <a:srgbClr val="1A5A9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z="1600" b="1" dirty="0">
              <a:solidFill>
                <a:srgbClr val="1A5A9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z="1600" b="1" dirty="0">
              <a:solidFill>
                <a:srgbClr val="1A5A9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1600" b="1" dirty="0">
              <a:solidFill>
                <a:srgbClr val="1A5A9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0" name="文本框 129"/>
          <p:cNvSpPr txBox="1"/>
          <p:nvPr/>
        </p:nvSpPr>
        <p:spPr>
          <a:xfrm>
            <a:off x="10389056" y="2687764"/>
            <a:ext cx="15321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u="sng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步骤</a:t>
            </a:r>
            <a:r>
              <a:rPr lang="en-US" altLang="zh-CN" sz="1200" u="sng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200" u="sng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：基准实验</a:t>
            </a:r>
            <a:endParaRPr lang="zh-CN" altLang="en-US" sz="1200" u="sng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3" name="文本框 132"/>
          <p:cNvSpPr txBox="1"/>
          <p:nvPr/>
        </p:nvSpPr>
        <p:spPr>
          <a:xfrm>
            <a:off x="3699766" y="2589063"/>
            <a:ext cx="15321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u="sng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步骤</a:t>
            </a:r>
            <a:r>
              <a:rPr lang="en-US" altLang="zh-CN" sz="1200" u="sng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200" u="sng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：数据预处理</a:t>
            </a:r>
            <a:endParaRPr lang="zh-CN" altLang="en-US" sz="1200" u="sng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4" name="矩形: 圆角 133"/>
          <p:cNvSpPr/>
          <p:nvPr/>
        </p:nvSpPr>
        <p:spPr>
          <a:xfrm>
            <a:off x="2705839" y="5626468"/>
            <a:ext cx="9068644" cy="1114900"/>
          </a:xfrm>
          <a:prstGeom prst="roundRect">
            <a:avLst>
              <a:gd name="adj" fmla="val 3965"/>
            </a:avLst>
          </a:prstGeom>
          <a:solidFill>
            <a:srgbClr val="FFFFFF">
              <a:alpha val="50196"/>
            </a:srgbClr>
          </a:solidFill>
          <a:ln w="19050">
            <a:solidFill>
              <a:srgbClr val="1A5A9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1600" b="1" dirty="0">
              <a:solidFill>
                <a:srgbClr val="1A5A9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z="1600" b="1" dirty="0">
              <a:solidFill>
                <a:srgbClr val="1A5A9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z="1600" b="1" dirty="0">
              <a:solidFill>
                <a:srgbClr val="1A5A9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z="1600" b="1" dirty="0">
              <a:solidFill>
                <a:srgbClr val="1A5A9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z="1600" b="1" dirty="0">
              <a:solidFill>
                <a:srgbClr val="1A5A9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z="1600" b="1" dirty="0">
              <a:solidFill>
                <a:srgbClr val="1A5A9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z="1600" b="1" dirty="0">
              <a:solidFill>
                <a:srgbClr val="1A5A9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z="1600" b="1" dirty="0">
              <a:solidFill>
                <a:srgbClr val="1A5A9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z="1600" b="1" dirty="0">
              <a:solidFill>
                <a:srgbClr val="1A5A9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z="1600" b="1" dirty="0">
              <a:solidFill>
                <a:srgbClr val="1A5A9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1600" b="1" dirty="0">
              <a:solidFill>
                <a:srgbClr val="1A5A9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5" name="文本框 134"/>
          <p:cNvSpPr txBox="1"/>
          <p:nvPr/>
        </p:nvSpPr>
        <p:spPr>
          <a:xfrm>
            <a:off x="10222753" y="5626468"/>
            <a:ext cx="15321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u="sng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步骤</a:t>
            </a:r>
            <a:r>
              <a:rPr lang="en-US" altLang="zh-CN" sz="1200" u="sng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200" u="sng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：方法改进</a:t>
            </a:r>
            <a:endParaRPr lang="zh-CN" altLang="en-US" sz="1200" u="sng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flip dir="r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39"/>
          <p:cNvSpPr txBox="1"/>
          <p:nvPr/>
        </p:nvSpPr>
        <p:spPr>
          <a:xfrm>
            <a:off x="10609990" y="781219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延时符</a:t>
            </a:r>
            <a:endParaRPr lang="zh-CN" altLang="en-US" dirty="0"/>
          </a:p>
        </p:txBody>
      </p:sp>
      <p:sp>
        <p:nvSpPr>
          <p:cNvPr id="6" name="文本框 1"/>
          <p:cNvSpPr txBox="1"/>
          <p:nvPr>
            <p:custDataLst>
              <p:tags r:id="rId1"/>
            </p:custDataLst>
          </p:nvPr>
        </p:nvSpPr>
        <p:spPr>
          <a:xfrm>
            <a:off x="748901" y="2514033"/>
            <a:ext cx="5400599" cy="6582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每个受访者被要求做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49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个动作，每个动作重复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次，每次动作持续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5s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，然后休息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3s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 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 descr="Movements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152714" y="1917007"/>
            <a:ext cx="4608512" cy="2328555"/>
          </a:xfrm>
          <a:prstGeom prst="rect">
            <a:avLst/>
          </a:prstGeom>
        </p:spPr>
      </p:pic>
      <p:sp>
        <p:nvSpPr>
          <p:cNvPr id="8" name="文本框 7"/>
          <p:cNvSpPr txBox="1"/>
          <p:nvPr>
            <p:custDataLst>
              <p:tags r:id="rId3"/>
            </p:custDataLst>
          </p:nvPr>
        </p:nvSpPr>
        <p:spPr>
          <a:xfrm>
            <a:off x="7280787" y="4217210"/>
            <a:ext cx="4208145" cy="32893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图 </a:t>
            </a:r>
            <a:r>
              <a:rPr lang="en-US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NinaPro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DB2 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包含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49 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种手势动作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707277" y="4640207"/>
            <a:ext cx="5204460" cy="1813560"/>
          </a:xfrm>
          <a:prstGeom prst="rect">
            <a:avLst/>
          </a:prstGeom>
        </p:spPr>
      </p:pic>
      <p:sp>
        <p:nvSpPr>
          <p:cNvPr id="10" name="文本框 9"/>
          <p:cNvSpPr txBox="1"/>
          <p:nvPr>
            <p:custDataLst>
              <p:tags r:id="rId6"/>
            </p:custDataLst>
          </p:nvPr>
        </p:nvSpPr>
        <p:spPr>
          <a:xfrm>
            <a:off x="7055508" y="4509120"/>
            <a:ext cx="4208145" cy="32893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表 </a:t>
            </a:r>
            <a:r>
              <a:rPr 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数据集包含内容</a:t>
            </a:r>
            <a:endParaRPr lang="zh-CN" sz="14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06317" y="920803"/>
            <a:ext cx="77364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2.2 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数据集介绍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92931" y="6472747"/>
            <a:ext cx="63246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数据集：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https://ninapro.hevs.ch/instructions/DB2.html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3741681" y="4841884"/>
            <a:ext cx="1984253" cy="73531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数据手套</a:t>
            </a:r>
            <a:endParaRPr lang="en-US" altLang="zh-CN" dirty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动作捕捉数据</a:t>
            </a:r>
            <a:endParaRPr lang="zh-CN" altLang="en-US" dirty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3740845" y="4245387"/>
            <a:ext cx="1984253" cy="43263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Acc(</a:t>
            </a:r>
            <a:r>
              <a:rPr lang="zh-CN" altLang="en-US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手腕加速计</a:t>
            </a:r>
            <a:r>
              <a:rPr lang="en-US" altLang="zh-CN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en-US" altLang="zh-CN" dirty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887378" y="4607099"/>
            <a:ext cx="1984253" cy="43263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运动学信息</a:t>
            </a:r>
            <a:endParaRPr lang="en-US" altLang="zh-CN" dirty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887378" y="3529124"/>
            <a:ext cx="1984253" cy="43263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sEMG</a:t>
            </a:r>
            <a:r>
              <a:rPr lang="zh-CN" altLang="en-US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</a:t>
            </a:r>
            <a:endParaRPr lang="zh-CN" altLang="en-US" dirty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886733" y="5688778"/>
            <a:ext cx="1984253" cy="4326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力学信息</a:t>
            </a:r>
            <a:endParaRPr lang="en-US" altLang="zh-CN" dirty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3740845" y="5688778"/>
            <a:ext cx="1984253" cy="4326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手指压力传感器</a:t>
            </a:r>
            <a:endParaRPr lang="zh-CN" altLang="en-US" dirty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文本占位符 3"/>
          <p:cNvSpPr txBox="1"/>
          <p:nvPr/>
        </p:nvSpPr>
        <p:spPr>
          <a:xfrm>
            <a:off x="624979" y="1412776"/>
            <a:ext cx="11089232" cy="1213519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p"/>
            </a:pPr>
            <a:r>
              <a:rPr lang="zh-CN" altLang="en-US" sz="2000" b="1" dirty="0">
                <a:solidFill>
                  <a:srgbClr val="00519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选取 </a:t>
            </a:r>
            <a:r>
              <a:rPr lang="en-US" altLang="zh-CN" sz="2000" b="1" dirty="0" err="1">
                <a:solidFill>
                  <a:srgbClr val="00519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NinaPro</a:t>
            </a:r>
            <a:r>
              <a:rPr lang="en-US" altLang="zh-CN" sz="2000" b="1" dirty="0">
                <a:solidFill>
                  <a:srgbClr val="00519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DB2 </a:t>
            </a:r>
            <a:r>
              <a:rPr lang="zh-CN" altLang="en-US" sz="2000" b="1" dirty="0">
                <a:solidFill>
                  <a:srgbClr val="00519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中的表面肌电信号以及三轴加速度传感器信号，进行信号融合。</a:t>
            </a:r>
            <a:endParaRPr lang="zh-CN" altLang="en-US" sz="2000" b="1" dirty="0">
              <a:solidFill>
                <a:srgbClr val="00519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Font typeface="Wingdings" panose="05000000000000000000" pitchFamily="2" charset="2"/>
              <a:buChar char="p"/>
            </a:pPr>
            <a:endParaRPr lang="zh-CN" altLang="en-US" sz="2000" b="1" dirty="0">
              <a:solidFill>
                <a:srgbClr val="00519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696987" y="2378111"/>
            <a:ext cx="5400600" cy="3859201"/>
          </a:xfrm>
          <a:prstGeom prst="rect">
            <a:avLst/>
          </a:prstGeom>
          <a:noFill/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7" name="直接箭头连接符 26"/>
          <p:cNvCxnSpPr>
            <a:stCxn id="21" idx="3"/>
            <a:endCxn id="22" idx="1"/>
          </p:cNvCxnSpPr>
          <p:nvPr/>
        </p:nvCxnSpPr>
        <p:spPr>
          <a:xfrm>
            <a:off x="2870986" y="5905095"/>
            <a:ext cx="8698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连接符: 肘形 28"/>
          <p:cNvCxnSpPr>
            <a:stCxn id="19" idx="3"/>
            <a:endCxn id="17" idx="1"/>
          </p:cNvCxnSpPr>
          <p:nvPr/>
        </p:nvCxnSpPr>
        <p:spPr>
          <a:xfrm>
            <a:off x="2871631" y="4823416"/>
            <a:ext cx="870050" cy="38612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连接符: 肘形 30"/>
          <p:cNvCxnSpPr>
            <a:stCxn id="19" idx="3"/>
            <a:endCxn id="18" idx="1"/>
          </p:cNvCxnSpPr>
          <p:nvPr/>
        </p:nvCxnSpPr>
        <p:spPr>
          <a:xfrm flipV="1">
            <a:off x="2871631" y="4461704"/>
            <a:ext cx="869214" cy="36171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矩形 32"/>
          <p:cNvSpPr/>
          <p:nvPr/>
        </p:nvSpPr>
        <p:spPr>
          <a:xfrm>
            <a:off x="661569" y="2016956"/>
            <a:ext cx="5436017" cy="39202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 err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NinaPro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DB2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数据集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3305832" y="3401621"/>
            <a:ext cx="2742443" cy="6582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以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2kHz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的速率采样。 每个动作重复持续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5s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，休息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3s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flip dir="r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Part 3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方法改进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30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40.xml><?xml version="1.0" encoding="utf-8"?>
<p:tagLst xmlns:p="http://schemas.openxmlformats.org/presentationml/2006/main">
  <p:tag name="KSO_WM_BEAUTIFY_FLAG" val=""/>
</p:tagLst>
</file>

<file path=ppt/tags/tag41.xml><?xml version="1.0" encoding="utf-8"?>
<p:tagLst xmlns:p="http://schemas.openxmlformats.org/presentationml/2006/main">
  <p:tag name="KSO_WM_BEAUTIFY_FLAG" val=""/>
</p:tagLst>
</file>

<file path=ppt/tags/tag42.xml><?xml version="1.0" encoding="utf-8"?>
<p:tagLst xmlns:p="http://schemas.openxmlformats.org/presentationml/2006/main">
  <p:tag name="KSO_WM_BEAUTIFY_FLAG" val=""/>
</p:tagLst>
</file>

<file path=ppt/tags/tag43.xml><?xml version="1.0" encoding="utf-8"?>
<p:tagLst xmlns:p="http://schemas.openxmlformats.org/presentationml/2006/main">
  <p:tag name="KSO_WM_BEAUTIFY_FLAG" val=""/>
</p:tagLst>
</file>

<file path=ppt/tags/tag44.xml><?xml version="1.0" encoding="utf-8"?>
<p:tagLst xmlns:p="http://schemas.openxmlformats.org/presentationml/2006/main">
  <p:tag name="KSO_WM_BEAUTIFY_FLAG" val=""/>
</p:tagLst>
</file>

<file path=ppt/tags/tag45.xml><?xml version="1.0" encoding="utf-8"?>
<p:tagLst xmlns:p="http://schemas.openxmlformats.org/presentationml/2006/main">
  <p:tag name="KSO_WM_BEAUTIFY_FLAG" val=""/>
</p:tagLst>
</file>

<file path=ppt/tags/tag46.xml><?xml version="1.0" encoding="utf-8"?>
<p:tagLst xmlns:p="http://schemas.openxmlformats.org/presentationml/2006/main">
  <p:tag name="KSO_WM_BEAUTIFY_FLAG" val=""/>
</p:tagLst>
</file>

<file path=ppt/tags/tag47.xml><?xml version="1.0" encoding="utf-8"?>
<p:tagLst xmlns:p="http://schemas.openxmlformats.org/presentationml/2006/main">
  <p:tag name="KSO_WM_BEAUTIFY_FLAG" val=""/>
</p:tagLst>
</file>

<file path=ppt/tags/tag48.xml><?xml version="1.0" encoding="utf-8"?>
<p:tagLst xmlns:p="http://schemas.openxmlformats.org/presentationml/2006/main">
  <p:tag name="KSO_WM_BEAUTIFY_FLAG" val=""/>
</p:tagLst>
</file>

<file path=ppt/tags/tag49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50.xml><?xml version="1.0" encoding="utf-8"?>
<p:tagLst xmlns:p="http://schemas.openxmlformats.org/presentationml/2006/main">
  <p:tag name="KSO_WM_BEAUTIFY_FLAG" val=""/>
</p:tagLst>
</file>

<file path=ppt/tags/tag51.xml><?xml version="1.0" encoding="utf-8"?>
<p:tagLst xmlns:p="http://schemas.openxmlformats.org/presentationml/2006/main">
  <p:tag name="KSO_WM_BEAUTIFY_FLAG" val=""/>
</p:tagLst>
</file>

<file path=ppt/tags/tag52.xml><?xml version="1.0" encoding="utf-8"?>
<p:tagLst xmlns:p="http://schemas.openxmlformats.org/presentationml/2006/main">
  <p:tag name="KSO_WM_BEAUTIFY_FLAG" val=""/>
</p:tagLst>
</file>

<file path=ppt/tags/tag53.xml><?xml version="1.0" encoding="utf-8"?>
<p:tagLst xmlns:p="http://schemas.openxmlformats.org/presentationml/2006/main">
  <p:tag name="KSO_WM_BEAUTIFY_FLAG" val=""/>
</p:tagLst>
</file>

<file path=ppt/tags/tag54.xml><?xml version="1.0" encoding="utf-8"?>
<p:tagLst xmlns:p="http://schemas.openxmlformats.org/presentationml/2006/main">
  <p:tag name="KSO_WM_BEAUTIFY_FLAG" val=""/>
</p:tagLst>
</file>

<file path=ppt/tags/tag55.xml><?xml version="1.0" encoding="utf-8"?>
<p:tagLst xmlns:p="http://schemas.openxmlformats.org/presentationml/2006/main">
  <p:tag name="KSO_WM_BEAUTIFY_FLAG" val=""/>
</p:tagLst>
</file>

<file path=ppt/tags/tag56.xml><?xml version="1.0" encoding="utf-8"?>
<p:tagLst xmlns:p="http://schemas.openxmlformats.org/presentationml/2006/main">
  <p:tag name="KSO_WM_BEAUTIFY_FLAG" val=""/>
</p:tagLst>
</file>

<file path=ppt/tags/tag57.xml><?xml version="1.0" encoding="utf-8"?>
<p:tagLst xmlns:p="http://schemas.openxmlformats.org/presentationml/2006/main">
  <p:tag name="TIMING" val="|5.2"/>
</p:tagLst>
</file>

<file path=ppt/tags/tag58.xml><?xml version="1.0" encoding="utf-8"?>
<p:tagLst xmlns:p="http://schemas.openxmlformats.org/presentationml/2006/main">
  <p:tag name="KSO_WM_BEAUTIFY_FLAG" val=""/>
</p:tagLst>
</file>

<file path=ppt/tags/tag59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60.xml><?xml version="1.0" encoding="utf-8"?>
<p:tagLst xmlns:p="http://schemas.openxmlformats.org/presentationml/2006/main">
  <p:tag name="KSO_WM_BEAUTIFY_FLAG" val=""/>
</p:tagLst>
</file>

<file path=ppt/tags/tag61.xml><?xml version="1.0" encoding="utf-8"?>
<p:tagLst xmlns:p="http://schemas.openxmlformats.org/presentationml/2006/main">
  <p:tag name="KSO_WM_BEAUTIFY_FLAG" val=""/>
</p:tagLst>
</file>

<file path=ppt/tags/tag62.xml><?xml version="1.0" encoding="utf-8"?>
<p:tagLst xmlns:p="http://schemas.openxmlformats.org/presentationml/2006/main">
  <p:tag name="TABLE_ENDDRAG_ORIGIN_RECT" val="575*116"/>
  <p:tag name="TABLE_ENDDRAG_RECT" val="43*173*575*116"/>
</p:tagLst>
</file>

<file path=ppt/tags/tag63.xml><?xml version="1.0" encoding="utf-8"?>
<p:tagLst xmlns:p="http://schemas.openxmlformats.org/presentationml/2006/main">
  <p:tag name="TABLE_ENDDRAG_ORIGIN_RECT" val="575*110"/>
  <p:tag name="TABLE_ENDDRAG_RECT" val="46*361*575*110"/>
</p:tagLst>
</file>

<file path=ppt/tags/tag64.xml><?xml version="1.0" encoding="utf-8"?>
<p:tagLst xmlns:p="http://schemas.openxmlformats.org/presentationml/2006/main">
  <p:tag name="KSO_WM_BEAUTIFY_FLAG" val=""/>
</p:tagLst>
</file>

<file path=ppt/tags/tag65.xml><?xml version="1.0" encoding="utf-8"?>
<p:tagLst xmlns:p="http://schemas.openxmlformats.org/presentationml/2006/main">
  <p:tag name="KSO_WPP_MARK_KEY" val="f787a9e3-9ce4-4fd8-81d3-31e0d701d739"/>
  <p:tag name="COMMONDATA" val="eyJoZGlkIjoiMmMzOTUxMzk1YjE4MTU0YzcxOTQwY2QyZDdhOWJjMGUifQ=="/>
  <p:tag name="commondata" val="eyJoZGlkIjoiZjJiYzRjZDg4ODIxMmZkMzVjYzYxNzIzMDEwYjJjY2IifQ==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3460</Words>
  <Application>WPS 演示</Application>
  <PresentationFormat>自定义</PresentationFormat>
  <Paragraphs>539</Paragraphs>
  <Slides>20</Slides>
  <Notes>11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8" baseType="lpstr">
      <vt:lpstr>Arial</vt:lpstr>
      <vt:lpstr>宋体</vt:lpstr>
      <vt:lpstr>Wingdings</vt:lpstr>
      <vt:lpstr>微软雅黑</vt:lpstr>
      <vt:lpstr>Times New Roman</vt:lpstr>
      <vt:lpstr>Calibri</vt:lpstr>
      <vt:lpstr>Arial Unicode MS</vt:lpstr>
      <vt:lpstr>Office 主题​​</vt:lpstr>
      <vt:lpstr>基于多源信号的上肢运动意图识别</vt:lpstr>
      <vt:lpstr>Part 1 研究背景</vt:lpstr>
      <vt:lpstr>PowerPoint 演示文稿</vt:lpstr>
      <vt:lpstr>PowerPoint 演示文稿</vt:lpstr>
      <vt:lpstr>PowerPoint 演示文稿</vt:lpstr>
      <vt:lpstr>Part 2 研究内容</vt:lpstr>
      <vt:lpstr>PowerPoint 演示文稿</vt:lpstr>
      <vt:lpstr>PowerPoint 演示文稿</vt:lpstr>
      <vt:lpstr>Part 3 方法改进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Part 4 结果分析</vt:lpstr>
      <vt:lpstr>PowerPoint 演示文稿</vt:lpstr>
      <vt:lpstr>PowerPoint 演示文稿</vt:lpstr>
      <vt:lpstr>Part 5 不足与总结</vt:lpstr>
      <vt:lpstr>PowerPoint 演示文稿</vt:lpstr>
      <vt:lpstr>恳请批评指正！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https://www.ypppt.com/</dc:title>
  <dc:creator>优品PPT</dc:creator>
  <dc:subject>https://www.ypppt.com/</dc:subject>
  <cp:lastModifiedBy>PPZ</cp:lastModifiedBy>
  <cp:revision>34</cp:revision>
  <dcterms:created xsi:type="dcterms:W3CDTF">2015-12-03T10:50:00Z</dcterms:created>
  <dcterms:modified xsi:type="dcterms:W3CDTF">2024-11-04T14:04:08Z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4A4B51397BB34C3E866F540DBB7AE78A_13</vt:lpwstr>
  </property>
  <property fmtid="{D5CDD505-2E9C-101B-9397-08002B2CF9AE}" pid="3" name="KSOProductBuildVer">
    <vt:lpwstr>2052-12.1.0.18608</vt:lpwstr>
  </property>
</Properties>
</file>